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13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9" name="グループ化 748">
            <a:extLst>
              <a:ext uri="{FF2B5EF4-FFF2-40B4-BE49-F238E27FC236}">
                <a16:creationId xmlns:a16="http://schemas.microsoft.com/office/drawing/2014/main" id="{B5EB2323-7F5A-4E5F-8FA6-D6007969AA5E}"/>
              </a:ext>
            </a:extLst>
          </p:cNvPr>
          <p:cNvGrpSpPr/>
          <p:nvPr/>
        </p:nvGrpSpPr>
        <p:grpSpPr>
          <a:xfrm>
            <a:off x="2291821" y="4324320"/>
            <a:ext cx="1399610" cy="2148723"/>
            <a:chOff x="1960462" y="5249080"/>
            <a:chExt cx="2203406" cy="3382734"/>
          </a:xfrm>
        </p:grpSpPr>
        <p:sp>
          <p:nvSpPr>
            <p:cNvPr id="750" name="片側の 2 つの角を丸めた四角形 26">
              <a:extLst>
                <a:ext uri="{FF2B5EF4-FFF2-40B4-BE49-F238E27FC236}">
                  <a16:creationId xmlns:a16="http://schemas.microsoft.com/office/drawing/2014/main" id="{9E6A5528-3A3A-46E1-BA72-88AF1BA4222B}"/>
                </a:ext>
              </a:extLst>
            </p:cNvPr>
            <p:cNvSpPr/>
            <p:nvPr/>
          </p:nvSpPr>
          <p:spPr>
            <a:xfrm>
              <a:off x="2570306" y="7610888"/>
              <a:ext cx="1156298" cy="1020926"/>
            </a:xfrm>
            <a:prstGeom prst="round2Same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26F585AA-7BCB-40BE-8774-F3E156291B2E}"/>
                </a:ext>
              </a:extLst>
            </p:cNvPr>
            <p:cNvGrpSpPr/>
            <p:nvPr/>
          </p:nvGrpSpPr>
          <p:grpSpPr>
            <a:xfrm flipH="1">
              <a:off x="2024553" y="5674397"/>
              <a:ext cx="752582" cy="2245878"/>
              <a:chOff x="2588585" y="4723323"/>
              <a:chExt cx="380754" cy="1136255"/>
            </a:xfrm>
            <a:solidFill>
              <a:srgbClr val="FFC000">
                <a:lumMod val="50000"/>
              </a:srgbClr>
            </a:solidFill>
          </p:grpSpPr>
          <p:sp>
            <p:nvSpPr>
              <p:cNvPr id="805" name="フリーフォーム 519">
                <a:extLst>
                  <a:ext uri="{FF2B5EF4-FFF2-40B4-BE49-F238E27FC236}">
                    <a16:creationId xmlns:a16="http://schemas.microsoft.com/office/drawing/2014/main" id="{B8B64B56-A0C1-4826-80B9-82EF1BF81C0B}"/>
                  </a:ext>
                </a:extLst>
              </p:cNvPr>
              <p:cNvSpPr/>
              <p:nvPr/>
            </p:nvSpPr>
            <p:spPr>
              <a:xfrm>
                <a:off x="2588585" y="4726785"/>
                <a:ext cx="380754" cy="1132793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32793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101653" y="1132793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6" name="正方形/長方形 805">
                <a:extLst>
                  <a:ext uri="{FF2B5EF4-FFF2-40B4-BE49-F238E27FC236}">
                    <a16:creationId xmlns:a16="http://schemas.microsoft.com/office/drawing/2014/main" id="{61234C48-6F55-4A62-8CE4-7B9FA0A672F3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52" name="グループ化 751">
              <a:extLst>
                <a:ext uri="{FF2B5EF4-FFF2-40B4-BE49-F238E27FC236}">
                  <a16:creationId xmlns:a16="http://schemas.microsoft.com/office/drawing/2014/main" id="{367C4E1E-7772-4C30-BB36-4745711E42D7}"/>
                </a:ext>
              </a:extLst>
            </p:cNvPr>
            <p:cNvGrpSpPr/>
            <p:nvPr/>
          </p:nvGrpSpPr>
          <p:grpSpPr>
            <a:xfrm flipH="1">
              <a:off x="1960462" y="5249080"/>
              <a:ext cx="493550" cy="480408"/>
              <a:chOff x="2700699" y="4463560"/>
              <a:chExt cx="300787" cy="292777"/>
            </a:xfrm>
          </p:grpSpPr>
          <p:sp>
            <p:nvSpPr>
              <p:cNvPr id="796" name="フリーフォーム 549">
                <a:extLst>
                  <a:ext uri="{FF2B5EF4-FFF2-40B4-BE49-F238E27FC236}">
                    <a16:creationId xmlns:a16="http://schemas.microsoft.com/office/drawing/2014/main" id="{0C9E5388-E525-4E79-969E-C9F0FB511EF8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7" name="角丸四角形 550">
                <a:extLst>
                  <a:ext uri="{FF2B5EF4-FFF2-40B4-BE49-F238E27FC236}">
                    <a16:creationId xmlns:a16="http://schemas.microsoft.com/office/drawing/2014/main" id="{244D836B-A5E4-40C9-85E5-955F15411CA8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8" name="角丸四角形 551">
                <a:extLst>
                  <a:ext uri="{FF2B5EF4-FFF2-40B4-BE49-F238E27FC236}">
                    <a16:creationId xmlns:a16="http://schemas.microsoft.com/office/drawing/2014/main" id="{BBFCE2D3-DFD6-4E00-A4A5-B5F60C11BD6C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9" name="角丸四角形 552">
                <a:extLst>
                  <a:ext uri="{FF2B5EF4-FFF2-40B4-BE49-F238E27FC236}">
                    <a16:creationId xmlns:a16="http://schemas.microsoft.com/office/drawing/2014/main" id="{A952A90C-BD13-4B0B-A0AE-DC31C6ED596C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0" name="角丸四角形 553">
                <a:extLst>
                  <a:ext uri="{FF2B5EF4-FFF2-40B4-BE49-F238E27FC236}">
                    <a16:creationId xmlns:a16="http://schemas.microsoft.com/office/drawing/2014/main" id="{52D933EE-6F70-4F85-98A3-745F3D389338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1" name="角丸四角形 554">
                <a:extLst>
                  <a:ext uri="{FF2B5EF4-FFF2-40B4-BE49-F238E27FC236}">
                    <a16:creationId xmlns:a16="http://schemas.microsoft.com/office/drawing/2014/main" id="{6A5C590F-3D85-4501-A783-66FCE9815F4B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2" name="角丸四角形 555">
                <a:extLst>
                  <a:ext uri="{FF2B5EF4-FFF2-40B4-BE49-F238E27FC236}">
                    <a16:creationId xmlns:a16="http://schemas.microsoft.com/office/drawing/2014/main" id="{F45D6A4A-3511-4422-8D82-31EF0DA09D8C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3" name="角丸四角形 557">
                <a:extLst>
                  <a:ext uri="{FF2B5EF4-FFF2-40B4-BE49-F238E27FC236}">
                    <a16:creationId xmlns:a16="http://schemas.microsoft.com/office/drawing/2014/main" id="{DED3BBAB-7BC9-4975-AA35-C3B2D2D3C109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4" name="角丸四角形 558">
                <a:extLst>
                  <a:ext uri="{FF2B5EF4-FFF2-40B4-BE49-F238E27FC236}">
                    <a16:creationId xmlns:a16="http://schemas.microsoft.com/office/drawing/2014/main" id="{1E807B80-D17C-421D-B77B-9E9DECCCC7C2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B2684810-4E97-4732-A946-B3AE675B9A1A}"/>
                </a:ext>
              </a:extLst>
            </p:cNvPr>
            <p:cNvGrpSpPr/>
            <p:nvPr/>
          </p:nvGrpSpPr>
          <p:grpSpPr>
            <a:xfrm>
              <a:off x="2425590" y="6092404"/>
              <a:ext cx="1445730" cy="2411552"/>
              <a:chOff x="2252903" y="1729899"/>
              <a:chExt cx="1445730" cy="2411552"/>
            </a:xfrm>
          </p:grpSpPr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0B3E2D82-43BC-4A2E-903A-6B106F2C9E12}"/>
                  </a:ext>
                </a:extLst>
              </p:cNvPr>
              <p:cNvGrpSpPr/>
              <p:nvPr/>
            </p:nvGrpSpPr>
            <p:grpSpPr>
              <a:xfrm>
                <a:off x="2560106" y="2922907"/>
                <a:ext cx="831324" cy="1218544"/>
                <a:chOff x="2866989" y="2854709"/>
                <a:chExt cx="831324" cy="1218544"/>
              </a:xfrm>
            </p:grpSpPr>
            <p:sp>
              <p:nvSpPr>
                <p:cNvPr id="793" name="台形 792">
                  <a:extLst>
                    <a:ext uri="{FF2B5EF4-FFF2-40B4-BE49-F238E27FC236}">
                      <a16:creationId xmlns:a16="http://schemas.microsoft.com/office/drawing/2014/main" id="{7E36A12D-81D3-4999-9B94-BBEB4C0A25A0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14B96C7D-1A81-4831-A668-209792431ED8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F393CC59-5753-4FB4-8AE1-4B89D99DB57F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279F5276-1CA3-43CE-891B-BB86E4214D1B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771" name="グループ化 770">
                  <a:extLst>
                    <a:ext uri="{FF2B5EF4-FFF2-40B4-BE49-F238E27FC236}">
                      <a16:creationId xmlns:a16="http://schemas.microsoft.com/office/drawing/2014/main" id="{61253581-4357-495B-9C8B-A36F1E85D98D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774" name="グループ化 773">
                    <a:extLst>
                      <a:ext uri="{FF2B5EF4-FFF2-40B4-BE49-F238E27FC236}">
                        <a16:creationId xmlns:a16="http://schemas.microsoft.com/office/drawing/2014/main" id="{F16ED0EC-C30B-4F3C-B880-EBF9CC40D37B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783" name="グループ化 782">
                      <a:extLst>
                        <a:ext uri="{FF2B5EF4-FFF2-40B4-BE49-F238E27FC236}">
                          <a16:creationId xmlns:a16="http://schemas.microsoft.com/office/drawing/2014/main" id="{8D26949A-6AE5-472E-A07C-61CD123476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786" name="グループ化 785">
                        <a:extLst>
                          <a:ext uri="{FF2B5EF4-FFF2-40B4-BE49-F238E27FC236}">
                            <a16:creationId xmlns:a16="http://schemas.microsoft.com/office/drawing/2014/main" id="{E98B5D8C-CCD3-4D8E-AE23-121DF63324F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791" name="円/楕円 437">
                          <a:extLst>
                            <a:ext uri="{FF2B5EF4-FFF2-40B4-BE49-F238E27FC236}">
                              <a16:creationId xmlns:a16="http://schemas.microsoft.com/office/drawing/2014/main" id="{FD9DB0D1-74D7-4F63-9078-3DEA907268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92" name="円/楕円 438">
                          <a:extLst>
                            <a:ext uri="{FF2B5EF4-FFF2-40B4-BE49-F238E27FC236}">
                              <a16:creationId xmlns:a16="http://schemas.microsoft.com/office/drawing/2014/main" id="{7C05C566-0121-441A-914D-9E5B913981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787" name="グループ化 786">
                        <a:extLst>
                          <a:ext uri="{FF2B5EF4-FFF2-40B4-BE49-F238E27FC236}">
                            <a16:creationId xmlns:a16="http://schemas.microsoft.com/office/drawing/2014/main" id="{436538AB-3FD4-4CC1-8798-3370D2E0A4D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789" name="円/楕円 435">
                          <a:extLst>
                            <a:ext uri="{FF2B5EF4-FFF2-40B4-BE49-F238E27FC236}">
                              <a16:creationId xmlns:a16="http://schemas.microsoft.com/office/drawing/2014/main" id="{FB9B0852-297B-41DA-9BBA-74499AE9FD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90" name="円/楕円 436">
                          <a:extLst>
                            <a:ext uri="{FF2B5EF4-FFF2-40B4-BE49-F238E27FC236}">
                              <a16:creationId xmlns:a16="http://schemas.microsoft.com/office/drawing/2014/main" id="{BBE5A00D-8653-47F2-B0E7-06AF47D669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788" name="円/楕円 291">
                        <a:extLst>
                          <a:ext uri="{FF2B5EF4-FFF2-40B4-BE49-F238E27FC236}">
                            <a16:creationId xmlns:a16="http://schemas.microsoft.com/office/drawing/2014/main" id="{93AE67F6-FC40-40A2-9D68-83075B757A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FF0000"/>
                          </a:gs>
                          <a:gs pos="55000">
                            <a:srgbClr val="FFCC99">
                              <a:shade val="100000"/>
                              <a:satMod val="115000"/>
                            </a:srgbClr>
                          </a:gs>
                        </a:gsLst>
                        <a:path path="circle">
                          <a:fillToRect l="50000" t="50000" r="50000" b="50000"/>
                        </a:path>
                      </a:gra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784" name="円/楕円 428">
                      <a:extLst>
                        <a:ext uri="{FF2B5EF4-FFF2-40B4-BE49-F238E27FC236}">
                          <a16:creationId xmlns:a16="http://schemas.microsoft.com/office/drawing/2014/main" id="{9D478C42-39B5-4BC3-978B-7066B14334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5" name="フリーフォーム 429">
                      <a:extLst>
                        <a:ext uri="{FF2B5EF4-FFF2-40B4-BE49-F238E27FC236}">
                          <a16:creationId xmlns:a16="http://schemas.microsoft.com/office/drawing/2014/main" id="{CB95B66F-7173-420D-88DD-F5C58FD601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75" name="円/楕円 27">
                    <a:extLst>
                      <a:ext uri="{FF2B5EF4-FFF2-40B4-BE49-F238E27FC236}">
                        <a16:creationId xmlns:a16="http://schemas.microsoft.com/office/drawing/2014/main" id="{1E04080E-952A-4311-A5CC-73C1ECD888C3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76" name="円/楕円 27">
                    <a:extLst>
                      <a:ext uri="{FF2B5EF4-FFF2-40B4-BE49-F238E27FC236}">
                        <a16:creationId xmlns:a16="http://schemas.microsoft.com/office/drawing/2014/main" id="{2E27CC2C-780A-4DC3-B555-22DC59ED888E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77" name="グループ化 776">
                    <a:extLst>
                      <a:ext uri="{FF2B5EF4-FFF2-40B4-BE49-F238E27FC236}">
                        <a16:creationId xmlns:a16="http://schemas.microsoft.com/office/drawing/2014/main" id="{8B571B3C-271C-4793-ABC3-CE28843B4BFC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781" name="円/楕円 27">
                      <a:extLst>
                        <a:ext uri="{FF2B5EF4-FFF2-40B4-BE49-F238E27FC236}">
                          <a16:creationId xmlns:a16="http://schemas.microsoft.com/office/drawing/2014/main" id="{3A3F2862-FE1B-400C-A222-AAC019D12233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2" name="円/楕円 27">
                      <a:extLst>
                        <a:ext uri="{FF2B5EF4-FFF2-40B4-BE49-F238E27FC236}">
                          <a16:creationId xmlns:a16="http://schemas.microsoft.com/office/drawing/2014/main" id="{88B389BB-FC92-4DE3-80C0-DEDD6FAAB8C1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78" name="グループ化 777">
                    <a:extLst>
                      <a:ext uri="{FF2B5EF4-FFF2-40B4-BE49-F238E27FC236}">
                        <a16:creationId xmlns:a16="http://schemas.microsoft.com/office/drawing/2014/main" id="{24B41FBF-72F5-437F-B7F1-C56ACA49F89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779" name="円/楕円 27">
                      <a:extLst>
                        <a:ext uri="{FF2B5EF4-FFF2-40B4-BE49-F238E27FC236}">
                          <a16:creationId xmlns:a16="http://schemas.microsoft.com/office/drawing/2014/main" id="{3E742169-7C70-4A1B-9911-7BB78E4AB170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0" name="円/楕円 27">
                      <a:extLst>
                        <a:ext uri="{FF2B5EF4-FFF2-40B4-BE49-F238E27FC236}">
                          <a16:creationId xmlns:a16="http://schemas.microsoft.com/office/drawing/2014/main" id="{E54C094B-0DE1-47AF-A1C2-8D7BBA95BC01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772" name="月 771">
                  <a:extLst>
                    <a:ext uri="{FF2B5EF4-FFF2-40B4-BE49-F238E27FC236}">
                      <a16:creationId xmlns:a16="http://schemas.microsoft.com/office/drawing/2014/main" id="{C8706851-B5CA-45F4-9DD9-D36784E5A11A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3" name="月 772">
                  <a:extLst>
                    <a:ext uri="{FF2B5EF4-FFF2-40B4-BE49-F238E27FC236}">
                      <a16:creationId xmlns:a16="http://schemas.microsoft.com/office/drawing/2014/main" id="{F42BBA81-8B47-4B63-9A3B-9FC7C2A7A003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E5F42E7D-3978-4635-B0DE-B0CE9F8CB497}"/>
                </a:ext>
              </a:extLst>
            </p:cNvPr>
            <p:cNvSpPr/>
            <p:nvPr/>
          </p:nvSpPr>
          <p:spPr>
            <a:xfrm flipH="1">
              <a:off x="3371812" y="6755315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80A81433-6808-4DAB-A8A5-DD3BA4E1C2AA}"/>
                </a:ext>
              </a:extLst>
            </p:cNvPr>
            <p:cNvSpPr/>
            <p:nvPr/>
          </p:nvSpPr>
          <p:spPr>
            <a:xfrm>
              <a:off x="2848159" y="6755315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56" name="円/楕円 27">
              <a:extLst>
                <a:ext uri="{FF2B5EF4-FFF2-40B4-BE49-F238E27FC236}">
                  <a16:creationId xmlns:a16="http://schemas.microsoft.com/office/drawing/2014/main" id="{986484A9-EE63-48DD-9FC4-7427375FBDDF}"/>
                </a:ext>
              </a:extLst>
            </p:cNvPr>
            <p:cNvSpPr/>
            <p:nvPr/>
          </p:nvSpPr>
          <p:spPr>
            <a:xfrm rot="10800000">
              <a:off x="2941849" y="7222199"/>
              <a:ext cx="416618" cy="17450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6161E749-AB7D-441D-A518-D74C118721E8}"/>
                </a:ext>
              </a:extLst>
            </p:cNvPr>
            <p:cNvGrpSpPr/>
            <p:nvPr/>
          </p:nvGrpSpPr>
          <p:grpSpPr>
            <a:xfrm>
              <a:off x="3449299" y="6699291"/>
              <a:ext cx="714569" cy="1890608"/>
              <a:chOff x="3778091" y="528481"/>
              <a:chExt cx="714569" cy="1890608"/>
            </a:xfrm>
          </p:grpSpPr>
          <p:sp>
            <p:nvSpPr>
              <p:cNvPr id="758" name="角丸四角形 177">
                <a:extLst>
                  <a:ext uri="{FF2B5EF4-FFF2-40B4-BE49-F238E27FC236}">
                    <a16:creationId xmlns:a16="http://schemas.microsoft.com/office/drawing/2014/main" id="{D370BD6D-6D85-40AF-AC90-960DE6733334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C9EEB824-C32B-4B49-88AA-87B7FD89F16D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763" name="グループ化 762">
                  <a:extLst>
                    <a:ext uri="{FF2B5EF4-FFF2-40B4-BE49-F238E27FC236}">
                      <a16:creationId xmlns:a16="http://schemas.microsoft.com/office/drawing/2014/main" id="{75533B74-BC10-4ED8-9058-1F8018657661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765" name="四角形: 角を丸くする 764">
                    <a:extLst>
                      <a:ext uri="{FF2B5EF4-FFF2-40B4-BE49-F238E27FC236}">
                        <a16:creationId xmlns:a16="http://schemas.microsoft.com/office/drawing/2014/main" id="{17410239-F972-4D8E-903B-F357400A0D9D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6" name="四角形: 角を丸くする 765">
                    <a:extLst>
                      <a:ext uri="{FF2B5EF4-FFF2-40B4-BE49-F238E27FC236}">
                        <a16:creationId xmlns:a16="http://schemas.microsoft.com/office/drawing/2014/main" id="{78D640DB-7FFB-4732-B9E1-8BDEA3922E96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7" name="フリーフォーム: 図形 766">
                    <a:extLst>
                      <a:ext uri="{FF2B5EF4-FFF2-40B4-BE49-F238E27FC236}">
                        <a16:creationId xmlns:a16="http://schemas.microsoft.com/office/drawing/2014/main" id="{2727207F-F984-47CE-9BB9-AE9CEC1DAC72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74928EB2-B569-4892-98CF-BCD8EDD38CF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507338A7-1708-482C-8B5E-2FA9CA91C39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7C839C9F-E537-411E-B7D7-4F9CBAC4C38E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761" name="台形 760">
                  <a:extLst>
                    <a:ext uri="{FF2B5EF4-FFF2-40B4-BE49-F238E27FC236}">
                      <a16:creationId xmlns:a16="http://schemas.microsoft.com/office/drawing/2014/main" id="{F21475D4-A97A-4C12-95CF-7F3BFCA1D747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2" name="片側の 2 つの角を丸めた四角形 186">
                  <a:extLst>
                    <a:ext uri="{FF2B5EF4-FFF2-40B4-BE49-F238E27FC236}">
                      <a16:creationId xmlns:a16="http://schemas.microsoft.com/office/drawing/2014/main" id="{AEE51821-D833-4514-8207-90405AE0F4A7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07" name="グループ化 806">
            <a:extLst>
              <a:ext uri="{FF2B5EF4-FFF2-40B4-BE49-F238E27FC236}">
                <a16:creationId xmlns:a16="http://schemas.microsoft.com/office/drawing/2014/main" id="{3390B27F-8FDB-49E9-89B5-F1BA8D648951}"/>
              </a:ext>
            </a:extLst>
          </p:cNvPr>
          <p:cNvGrpSpPr/>
          <p:nvPr/>
        </p:nvGrpSpPr>
        <p:grpSpPr>
          <a:xfrm>
            <a:off x="477573" y="2801108"/>
            <a:ext cx="1439546" cy="1587048"/>
            <a:chOff x="71173" y="2931067"/>
            <a:chExt cx="2266276" cy="2498489"/>
          </a:xfrm>
        </p:grpSpPr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8DBF4FBF-3644-4D4F-A245-CD1067B66771}"/>
                </a:ext>
              </a:extLst>
            </p:cNvPr>
            <p:cNvGrpSpPr/>
            <p:nvPr/>
          </p:nvGrpSpPr>
          <p:grpSpPr>
            <a:xfrm>
              <a:off x="598179" y="2931067"/>
              <a:ext cx="1445730" cy="2471717"/>
              <a:chOff x="425492" y="1797592"/>
              <a:chExt cx="1445730" cy="2471717"/>
            </a:xfrm>
          </p:grpSpPr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6641E78A-BDFF-4DE7-ADFC-D77001358189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99ADA307-62A0-48B0-BD44-68BEBADA05CF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8" name="片側の 2 つの角を丸めた四角形 35">
                  <a:extLst>
                    <a:ext uri="{FF2B5EF4-FFF2-40B4-BE49-F238E27FC236}">
                      <a16:creationId xmlns:a16="http://schemas.microsoft.com/office/drawing/2014/main" id="{9B07D0DB-C0A5-4F8E-A815-587687F78466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9" name="片側の 2 つの角を丸めた四角形 46">
                  <a:extLst>
                    <a:ext uri="{FF2B5EF4-FFF2-40B4-BE49-F238E27FC236}">
                      <a16:creationId xmlns:a16="http://schemas.microsoft.com/office/drawing/2014/main" id="{32DA7DB7-BFE6-4BA5-ACE4-887D779C3BCF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50" name="正方形/長方形 849">
                  <a:extLst>
                    <a:ext uri="{FF2B5EF4-FFF2-40B4-BE49-F238E27FC236}">
                      <a16:creationId xmlns:a16="http://schemas.microsoft.com/office/drawing/2014/main" id="{7B4FE769-0975-4C0A-8987-5CE6A6F819D4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1" name="円/楕円 49">
                  <a:extLst>
                    <a:ext uri="{FF2B5EF4-FFF2-40B4-BE49-F238E27FC236}">
                      <a16:creationId xmlns:a16="http://schemas.microsoft.com/office/drawing/2014/main" id="{95C841E6-1153-4E85-892C-424139E22B72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2" name="円/楕円 50">
                  <a:extLst>
                    <a:ext uri="{FF2B5EF4-FFF2-40B4-BE49-F238E27FC236}">
                      <a16:creationId xmlns:a16="http://schemas.microsoft.com/office/drawing/2014/main" id="{F19B9D17-CBD0-400E-A5BB-6454336E6445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3" name="円/楕円 51">
                  <a:extLst>
                    <a:ext uri="{FF2B5EF4-FFF2-40B4-BE49-F238E27FC236}">
                      <a16:creationId xmlns:a16="http://schemas.microsoft.com/office/drawing/2014/main" id="{E42B55E6-56D4-4080-B2AD-11717A0E97F1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54" name="グループ化 853">
                  <a:extLst>
                    <a:ext uri="{FF2B5EF4-FFF2-40B4-BE49-F238E27FC236}">
                      <a16:creationId xmlns:a16="http://schemas.microsoft.com/office/drawing/2014/main" id="{3D02F5BD-A13A-4354-AE74-C10E9F9CF0B5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855" name="二等辺三角形 854">
                    <a:extLst>
                      <a:ext uri="{FF2B5EF4-FFF2-40B4-BE49-F238E27FC236}">
                        <a16:creationId xmlns:a16="http://schemas.microsoft.com/office/drawing/2014/main" id="{8521690B-E81F-453E-9015-8E37A438E1F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56" name="二等辺三角形 855">
                    <a:extLst>
                      <a:ext uri="{FF2B5EF4-FFF2-40B4-BE49-F238E27FC236}">
                        <a16:creationId xmlns:a16="http://schemas.microsoft.com/office/drawing/2014/main" id="{FBFB35A8-71EC-47D7-A551-205EE03B329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63B4E4C9-FE23-4314-BEFD-7000A2337A1B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833" name="円/楕円 568">
                  <a:extLst>
                    <a:ext uri="{FF2B5EF4-FFF2-40B4-BE49-F238E27FC236}">
                      <a16:creationId xmlns:a16="http://schemas.microsoft.com/office/drawing/2014/main" id="{FAC117CE-90CE-4649-AB1F-4A8B783ED2D1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34" name="グループ化 833">
                  <a:extLst>
                    <a:ext uri="{FF2B5EF4-FFF2-40B4-BE49-F238E27FC236}">
                      <a16:creationId xmlns:a16="http://schemas.microsoft.com/office/drawing/2014/main" id="{72591A28-4F9B-4CBC-9961-03B78476F5E5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40" name="グループ化 839">
                    <a:extLst>
                      <a:ext uri="{FF2B5EF4-FFF2-40B4-BE49-F238E27FC236}">
                        <a16:creationId xmlns:a16="http://schemas.microsoft.com/office/drawing/2014/main" id="{4364FDEE-C966-4DA3-B87D-4D0BADA758C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5" name="円/楕円 591">
                      <a:extLst>
                        <a:ext uri="{FF2B5EF4-FFF2-40B4-BE49-F238E27FC236}">
                          <a16:creationId xmlns:a16="http://schemas.microsoft.com/office/drawing/2014/main" id="{99329B09-E479-48A6-8D29-EA46DCC6F3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46" name="円/楕円 592">
                      <a:extLst>
                        <a:ext uri="{FF2B5EF4-FFF2-40B4-BE49-F238E27FC236}">
                          <a16:creationId xmlns:a16="http://schemas.microsoft.com/office/drawing/2014/main" id="{FA4F6E84-961C-483E-843E-73EA43F9C2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41" name="グループ化 840">
                    <a:extLst>
                      <a:ext uri="{FF2B5EF4-FFF2-40B4-BE49-F238E27FC236}">
                        <a16:creationId xmlns:a16="http://schemas.microsoft.com/office/drawing/2014/main" id="{7FA18AF0-432F-4474-AF3B-8FA93559471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3" name="円/楕円 589">
                      <a:extLst>
                        <a:ext uri="{FF2B5EF4-FFF2-40B4-BE49-F238E27FC236}">
                          <a16:creationId xmlns:a16="http://schemas.microsoft.com/office/drawing/2014/main" id="{D2438B8E-1D7B-4B6D-BF5A-C1EA0EA6B3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44" name="円/楕円 590">
                      <a:extLst>
                        <a:ext uri="{FF2B5EF4-FFF2-40B4-BE49-F238E27FC236}">
                          <a16:creationId xmlns:a16="http://schemas.microsoft.com/office/drawing/2014/main" id="{5031D85B-DF06-4551-BC8C-C997AC85A4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2" name="円/楕円 588">
                    <a:extLst>
                      <a:ext uri="{FF2B5EF4-FFF2-40B4-BE49-F238E27FC236}">
                        <a16:creationId xmlns:a16="http://schemas.microsoft.com/office/drawing/2014/main" id="{06F02504-11CF-43F6-AC44-79C293034DB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35" name="月 834">
                  <a:extLst>
                    <a:ext uri="{FF2B5EF4-FFF2-40B4-BE49-F238E27FC236}">
                      <a16:creationId xmlns:a16="http://schemas.microsoft.com/office/drawing/2014/main" id="{3C2A724A-3ADD-46F4-AFD3-0DF3F52F770B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36" name="月 835">
                  <a:extLst>
                    <a:ext uri="{FF2B5EF4-FFF2-40B4-BE49-F238E27FC236}">
                      <a16:creationId xmlns:a16="http://schemas.microsoft.com/office/drawing/2014/main" id="{85BD9051-4B05-4BB3-9956-133DA01F2F75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37" name="月 836">
                  <a:extLst>
                    <a:ext uri="{FF2B5EF4-FFF2-40B4-BE49-F238E27FC236}">
                      <a16:creationId xmlns:a16="http://schemas.microsoft.com/office/drawing/2014/main" id="{BD8474E1-7058-42F8-B04D-7E8A7F8563E9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38" name="月 837">
                  <a:extLst>
                    <a:ext uri="{FF2B5EF4-FFF2-40B4-BE49-F238E27FC236}">
                      <a16:creationId xmlns:a16="http://schemas.microsoft.com/office/drawing/2014/main" id="{DA4F5147-72E6-4D60-B124-3AC1463B945A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39" name="円/楕円 576">
                  <a:extLst>
                    <a:ext uri="{FF2B5EF4-FFF2-40B4-BE49-F238E27FC236}">
                      <a16:creationId xmlns:a16="http://schemas.microsoft.com/office/drawing/2014/main" id="{AB955D3B-A026-41A0-8F4A-0E88132CF1E4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809" name="円/楕円 27">
              <a:extLst>
                <a:ext uri="{FF2B5EF4-FFF2-40B4-BE49-F238E27FC236}">
                  <a16:creationId xmlns:a16="http://schemas.microsoft.com/office/drawing/2014/main" id="{40B36AEE-7609-4C39-82BB-27451E8511A9}"/>
                </a:ext>
              </a:extLst>
            </p:cNvPr>
            <p:cNvSpPr/>
            <p:nvPr/>
          </p:nvSpPr>
          <p:spPr>
            <a:xfrm rot="10800000">
              <a:off x="1150877" y="4031391"/>
              <a:ext cx="315562" cy="9806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AC48FA86-8A33-4B5D-B75F-431FB80D3B28}"/>
                </a:ext>
              </a:extLst>
            </p:cNvPr>
            <p:cNvSpPr/>
            <p:nvPr/>
          </p:nvSpPr>
          <p:spPr>
            <a:xfrm>
              <a:off x="929186" y="3498935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46206565-C462-4A01-88DE-03661EF5D570}"/>
                </a:ext>
              </a:extLst>
            </p:cNvPr>
            <p:cNvSpPr/>
            <p:nvPr/>
          </p:nvSpPr>
          <p:spPr>
            <a:xfrm flipH="1">
              <a:off x="1567756" y="3498935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12" name="グループ化 811">
              <a:extLst>
                <a:ext uri="{FF2B5EF4-FFF2-40B4-BE49-F238E27FC236}">
                  <a16:creationId xmlns:a16="http://schemas.microsoft.com/office/drawing/2014/main" id="{65C738D1-8EBE-48D3-B897-8268AA90E36D}"/>
                </a:ext>
              </a:extLst>
            </p:cNvPr>
            <p:cNvGrpSpPr/>
            <p:nvPr/>
          </p:nvGrpSpPr>
          <p:grpSpPr>
            <a:xfrm>
              <a:off x="1622880" y="3469945"/>
              <a:ext cx="714569" cy="1890608"/>
              <a:chOff x="3778091" y="528481"/>
              <a:chExt cx="714569" cy="1890608"/>
            </a:xfrm>
          </p:grpSpPr>
          <p:sp>
            <p:nvSpPr>
              <p:cNvPr id="820" name="角丸四角形 177">
                <a:extLst>
                  <a:ext uri="{FF2B5EF4-FFF2-40B4-BE49-F238E27FC236}">
                    <a16:creationId xmlns:a16="http://schemas.microsoft.com/office/drawing/2014/main" id="{255C1336-EFC3-4949-841B-95BC634150FD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21" name="グループ化 820">
                <a:extLst>
                  <a:ext uri="{FF2B5EF4-FFF2-40B4-BE49-F238E27FC236}">
                    <a16:creationId xmlns:a16="http://schemas.microsoft.com/office/drawing/2014/main" id="{4790C12B-70B4-408F-B093-7CE18478D65C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DDEC1F96-DA98-44AE-8209-99E76223C684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27" name="四角形: 角を丸くする 826">
                    <a:extLst>
                      <a:ext uri="{FF2B5EF4-FFF2-40B4-BE49-F238E27FC236}">
                        <a16:creationId xmlns:a16="http://schemas.microsoft.com/office/drawing/2014/main" id="{7C31A963-CF92-47D5-B748-48DE58493BA5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28" name="四角形: 角を丸くする 827">
                    <a:extLst>
                      <a:ext uri="{FF2B5EF4-FFF2-40B4-BE49-F238E27FC236}">
                        <a16:creationId xmlns:a16="http://schemas.microsoft.com/office/drawing/2014/main" id="{2F270344-435C-466F-9DC6-2D0A800B2ACD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5D6AE302-63BD-495B-BC08-BDCD5D0FB051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6C8A09DE-35C5-47D3-BCD1-7033187BA01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9B72E730-D9CB-4CD3-BFCD-4FAF8F26C26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22" name="グループ化 821">
                <a:extLst>
                  <a:ext uri="{FF2B5EF4-FFF2-40B4-BE49-F238E27FC236}">
                    <a16:creationId xmlns:a16="http://schemas.microsoft.com/office/drawing/2014/main" id="{3313E6B3-D3ED-4539-A5D4-A6618D6AD56C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823" name="台形 822">
                  <a:extLst>
                    <a:ext uri="{FF2B5EF4-FFF2-40B4-BE49-F238E27FC236}">
                      <a16:creationId xmlns:a16="http://schemas.microsoft.com/office/drawing/2014/main" id="{C31C5A22-E0FD-48B1-9121-32727D3CC04A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4" name="片側の 2 つの角を丸めた四角形 186">
                  <a:extLst>
                    <a:ext uri="{FF2B5EF4-FFF2-40B4-BE49-F238E27FC236}">
                      <a16:creationId xmlns:a16="http://schemas.microsoft.com/office/drawing/2014/main" id="{B3D57ED9-19C9-48D6-B9EC-13B8F63E989A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13" name="グループ化 812">
              <a:extLst>
                <a:ext uri="{FF2B5EF4-FFF2-40B4-BE49-F238E27FC236}">
                  <a16:creationId xmlns:a16="http://schemas.microsoft.com/office/drawing/2014/main" id="{A9C530E2-1DD5-438A-AF8E-5FA61E1CA83C}"/>
                </a:ext>
              </a:extLst>
            </p:cNvPr>
            <p:cNvGrpSpPr/>
            <p:nvPr/>
          </p:nvGrpSpPr>
          <p:grpSpPr>
            <a:xfrm>
              <a:off x="71173" y="3935583"/>
              <a:ext cx="815554" cy="1493973"/>
              <a:chOff x="3177648" y="923566"/>
              <a:chExt cx="815554" cy="1493973"/>
            </a:xfrm>
          </p:grpSpPr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BCBC9E77-F0C1-4A67-9742-B574CBEEFD54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818" name="角丸四角形 4">
                  <a:extLst>
                    <a:ext uri="{FF2B5EF4-FFF2-40B4-BE49-F238E27FC236}">
                      <a16:creationId xmlns:a16="http://schemas.microsoft.com/office/drawing/2014/main" id="{73FD4515-DE41-4DD2-8BC5-1228692A960D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9" name="円/楕円 6">
                  <a:extLst>
                    <a:ext uri="{FF2B5EF4-FFF2-40B4-BE49-F238E27FC236}">
                      <a16:creationId xmlns:a16="http://schemas.microsoft.com/office/drawing/2014/main" id="{8E0E28C7-71B2-4628-9EC5-3ED049765D5A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2A00D03B-03CD-48FC-8735-42CCCDCFC7B2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816" name="台形 815">
                  <a:extLst>
                    <a:ext uri="{FF2B5EF4-FFF2-40B4-BE49-F238E27FC236}">
                      <a16:creationId xmlns:a16="http://schemas.microsoft.com/office/drawing/2014/main" id="{70436075-8680-4686-99C2-F56BBDFC2550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7" name="片側の 2 つの角を丸めた四角形 151">
                  <a:extLst>
                    <a:ext uri="{FF2B5EF4-FFF2-40B4-BE49-F238E27FC236}">
                      <a16:creationId xmlns:a16="http://schemas.microsoft.com/office/drawing/2014/main" id="{F009578F-5AA6-4872-B771-235E21DCA968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57" name="グループ化 856">
            <a:extLst>
              <a:ext uri="{FF2B5EF4-FFF2-40B4-BE49-F238E27FC236}">
                <a16:creationId xmlns:a16="http://schemas.microsoft.com/office/drawing/2014/main" id="{332C8204-6E10-4099-AE20-A60A84053E88}"/>
              </a:ext>
            </a:extLst>
          </p:cNvPr>
          <p:cNvGrpSpPr/>
          <p:nvPr/>
        </p:nvGrpSpPr>
        <p:grpSpPr>
          <a:xfrm>
            <a:off x="2360361" y="2758110"/>
            <a:ext cx="1444083" cy="1630046"/>
            <a:chOff x="1890448" y="2863374"/>
            <a:chExt cx="2273420" cy="2566182"/>
          </a:xfrm>
        </p:grpSpPr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E73541A7-5E33-4735-9071-A70202CC7666}"/>
                </a:ext>
              </a:extLst>
            </p:cNvPr>
            <p:cNvGrpSpPr/>
            <p:nvPr/>
          </p:nvGrpSpPr>
          <p:grpSpPr>
            <a:xfrm>
              <a:off x="2425590" y="2863374"/>
              <a:ext cx="1445730" cy="2539410"/>
              <a:chOff x="2252903" y="1729899"/>
              <a:chExt cx="1445730" cy="2539410"/>
            </a:xfrm>
          </p:grpSpPr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5F5A5A72-CF72-4E8B-923E-527A94C3A18F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906" name="片側の 2 つの角を丸めた四角形 26">
                  <a:extLst>
                    <a:ext uri="{FF2B5EF4-FFF2-40B4-BE49-F238E27FC236}">
                      <a16:creationId xmlns:a16="http://schemas.microsoft.com/office/drawing/2014/main" id="{9E50E2B8-8051-4B6F-A328-492F7F0F213C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7" name="台形 906">
                  <a:extLst>
                    <a:ext uri="{FF2B5EF4-FFF2-40B4-BE49-F238E27FC236}">
                      <a16:creationId xmlns:a16="http://schemas.microsoft.com/office/drawing/2014/main" id="{9B67A103-6A32-48D5-9432-16C5C7422D3F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E2F35B18-E5AA-4974-83D8-44BB98A2D8A2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54F0A8F0-1FB5-4478-8F67-672C2E9AA10C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83" name="グループ化 882">
                <a:extLst>
                  <a:ext uri="{FF2B5EF4-FFF2-40B4-BE49-F238E27FC236}">
                    <a16:creationId xmlns:a16="http://schemas.microsoft.com/office/drawing/2014/main" id="{706A904F-87E7-4B2C-B3B1-78966971B5C6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884" name="グループ化 883">
                  <a:extLst>
                    <a:ext uri="{FF2B5EF4-FFF2-40B4-BE49-F238E27FC236}">
                      <a16:creationId xmlns:a16="http://schemas.microsoft.com/office/drawing/2014/main" id="{F527D5F8-335A-4404-8FC1-4825E8A11224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887" name="グループ化 886">
                    <a:extLst>
                      <a:ext uri="{FF2B5EF4-FFF2-40B4-BE49-F238E27FC236}">
                        <a16:creationId xmlns:a16="http://schemas.microsoft.com/office/drawing/2014/main" id="{FA23619F-936C-4E39-BE57-36BF02D8ED4F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896" name="グループ化 895">
                      <a:extLst>
                        <a:ext uri="{FF2B5EF4-FFF2-40B4-BE49-F238E27FC236}">
                          <a16:creationId xmlns:a16="http://schemas.microsoft.com/office/drawing/2014/main" id="{C7C7B652-BFB4-4100-81EF-20D73D6255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899" name="グループ化 898">
                        <a:extLst>
                          <a:ext uri="{FF2B5EF4-FFF2-40B4-BE49-F238E27FC236}">
                            <a16:creationId xmlns:a16="http://schemas.microsoft.com/office/drawing/2014/main" id="{C52AF99C-C859-4326-9431-499408FE6AD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04" name="円/楕円 437">
                          <a:extLst>
                            <a:ext uri="{FF2B5EF4-FFF2-40B4-BE49-F238E27FC236}">
                              <a16:creationId xmlns:a16="http://schemas.microsoft.com/office/drawing/2014/main" id="{B53DAAC9-D83D-42D1-A474-96FFEB10B4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905" name="円/楕円 438">
                          <a:extLst>
                            <a:ext uri="{FF2B5EF4-FFF2-40B4-BE49-F238E27FC236}">
                              <a16:creationId xmlns:a16="http://schemas.microsoft.com/office/drawing/2014/main" id="{981C5E2A-0C06-4ECB-AFD9-2BE70FB6F5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900" name="グループ化 899">
                        <a:extLst>
                          <a:ext uri="{FF2B5EF4-FFF2-40B4-BE49-F238E27FC236}">
                            <a16:creationId xmlns:a16="http://schemas.microsoft.com/office/drawing/2014/main" id="{F90EF76E-12CE-4A29-9663-18A5E92E3A1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02" name="円/楕円 435">
                          <a:extLst>
                            <a:ext uri="{FF2B5EF4-FFF2-40B4-BE49-F238E27FC236}">
                              <a16:creationId xmlns:a16="http://schemas.microsoft.com/office/drawing/2014/main" id="{C584B2E5-122B-4EE7-A0C6-780E42C65A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903" name="円/楕円 436">
                          <a:extLst>
                            <a:ext uri="{FF2B5EF4-FFF2-40B4-BE49-F238E27FC236}">
                              <a16:creationId xmlns:a16="http://schemas.microsoft.com/office/drawing/2014/main" id="{54BD56D6-0D2A-497B-AD0F-C80251A841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901" name="円/楕円 291">
                        <a:extLst>
                          <a:ext uri="{FF2B5EF4-FFF2-40B4-BE49-F238E27FC236}">
                            <a16:creationId xmlns:a16="http://schemas.microsoft.com/office/drawing/2014/main" id="{ABEDDAB1-A94A-40FB-B78A-3E5D8EB8C2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897" name="円/楕円 428">
                      <a:extLst>
                        <a:ext uri="{FF2B5EF4-FFF2-40B4-BE49-F238E27FC236}">
                          <a16:creationId xmlns:a16="http://schemas.microsoft.com/office/drawing/2014/main" id="{16CDBF1A-FBFA-48C4-A0BF-502250D43A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98" name="フリーフォーム 429">
                      <a:extLst>
                        <a:ext uri="{FF2B5EF4-FFF2-40B4-BE49-F238E27FC236}">
                          <a16:creationId xmlns:a16="http://schemas.microsoft.com/office/drawing/2014/main" id="{AE73C1E4-A6CF-4756-9437-4F3DB873C1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88" name="円/楕円 27">
                    <a:extLst>
                      <a:ext uri="{FF2B5EF4-FFF2-40B4-BE49-F238E27FC236}">
                        <a16:creationId xmlns:a16="http://schemas.microsoft.com/office/drawing/2014/main" id="{29852893-0DAC-42AB-A660-CCB534838267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89" name="円/楕円 27">
                    <a:extLst>
                      <a:ext uri="{FF2B5EF4-FFF2-40B4-BE49-F238E27FC236}">
                        <a16:creationId xmlns:a16="http://schemas.microsoft.com/office/drawing/2014/main" id="{F8589D41-965A-46CD-A9DE-905DBAA1AE9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90" name="グループ化 889">
                    <a:extLst>
                      <a:ext uri="{FF2B5EF4-FFF2-40B4-BE49-F238E27FC236}">
                        <a16:creationId xmlns:a16="http://schemas.microsoft.com/office/drawing/2014/main" id="{AF2A1708-95E4-4A7C-938E-2859FDC00841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894" name="円/楕円 27">
                      <a:extLst>
                        <a:ext uri="{FF2B5EF4-FFF2-40B4-BE49-F238E27FC236}">
                          <a16:creationId xmlns:a16="http://schemas.microsoft.com/office/drawing/2014/main" id="{FE8A8749-9F93-45CE-B10B-943F423A507C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95" name="円/楕円 27">
                      <a:extLst>
                        <a:ext uri="{FF2B5EF4-FFF2-40B4-BE49-F238E27FC236}">
                          <a16:creationId xmlns:a16="http://schemas.microsoft.com/office/drawing/2014/main" id="{8E02D2B7-C9C1-4009-BE3F-7BE05F36B7D1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91" name="グループ化 890">
                    <a:extLst>
                      <a:ext uri="{FF2B5EF4-FFF2-40B4-BE49-F238E27FC236}">
                        <a16:creationId xmlns:a16="http://schemas.microsoft.com/office/drawing/2014/main" id="{C598DDC2-E960-4C1A-8AD4-EFEC844E7A2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892" name="円/楕円 27">
                      <a:extLst>
                        <a:ext uri="{FF2B5EF4-FFF2-40B4-BE49-F238E27FC236}">
                          <a16:creationId xmlns:a16="http://schemas.microsoft.com/office/drawing/2014/main" id="{B9A68898-0664-4CF8-ACD6-F6D28B3EF9AF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93" name="円/楕円 27">
                      <a:extLst>
                        <a:ext uri="{FF2B5EF4-FFF2-40B4-BE49-F238E27FC236}">
                          <a16:creationId xmlns:a16="http://schemas.microsoft.com/office/drawing/2014/main" id="{5FD6AA4B-5A75-4CE3-A5D9-96B9280153C4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885" name="月 884">
                  <a:extLst>
                    <a:ext uri="{FF2B5EF4-FFF2-40B4-BE49-F238E27FC236}">
                      <a16:creationId xmlns:a16="http://schemas.microsoft.com/office/drawing/2014/main" id="{090198F4-56CE-4EC5-B568-7498B22EE3BF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6" name="月 885">
                  <a:extLst>
                    <a:ext uri="{FF2B5EF4-FFF2-40B4-BE49-F238E27FC236}">
                      <a16:creationId xmlns:a16="http://schemas.microsoft.com/office/drawing/2014/main" id="{BFC9A8D8-25C7-4C1F-9F1C-9E909E8DDCD2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A83BD36C-919E-4690-983A-21B21F6F3517}"/>
                </a:ext>
              </a:extLst>
            </p:cNvPr>
            <p:cNvGrpSpPr/>
            <p:nvPr/>
          </p:nvGrpSpPr>
          <p:grpSpPr>
            <a:xfrm>
              <a:off x="1890448" y="3469945"/>
              <a:ext cx="2273420" cy="1959611"/>
              <a:chOff x="1890448" y="3469945"/>
              <a:chExt cx="2273420" cy="1959611"/>
            </a:xfrm>
          </p:grpSpPr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0B6B8099-9F6B-4B5C-87F3-903C6CB5689A}"/>
                  </a:ext>
                </a:extLst>
              </p:cNvPr>
              <p:cNvSpPr/>
              <p:nvPr/>
            </p:nvSpPr>
            <p:spPr>
              <a:xfrm flipH="1">
                <a:off x="3371812" y="3526285"/>
                <a:ext cx="92409" cy="128063"/>
              </a:xfrm>
              <a:custGeom>
                <a:avLst/>
                <a:gdLst>
                  <a:gd name="connsiteX0" fmla="*/ 18949 w 130110"/>
                  <a:gd name="connsiteY0" fmla="*/ 0 h 180311"/>
                  <a:gd name="connsiteX1" fmla="*/ 122688 w 130110"/>
                  <a:gd name="connsiteY1" fmla="*/ 27797 h 180311"/>
                  <a:gd name="connsiteX2" fmla="*/ 124998 w 130110"/>
                  <a:gd name="connsiteY2" fmla="*/ 33368 h 180311"/>
                  <a:gd name="connsiteX3" fmla="*/ 130110 w 130110"/>
                  <a:gd name="connsiteY3" fmla="*/ 74539 h 180311"/>
                  <a:gd name="connsiteX4" fmla="*/ 65055 w 130110"/>
                  <a:gd name="connsiteY4" fmla="*/ 180311 h 180311"/>
                  <a:gd name="connsiteX5" fmla="*/ 0 w 130110"/>
                  <a:gd name="connsiteY5" fmla="*/ 74539 h 180311"/>
                  <a:gd name="connsiteX6" fmla="*/ 5112 w 130110"/>
                  <a:gd name="connsiteY6" fmla="*/ 33368 h 18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10" h="180311">
                    <a:moveTo>
                      <a:pt x="18949" y="0"/>
                    </a:moveTo>
                    <a:lnTo>
                      <a:pt x="122688" y="27797"/>
                    </a:lnTo>
                    <a:lnTo>
                      <a:pt x="124998" y="33368"/>
                    </a:lnTo>
                    <a:cubicBezTo>
                      <a:pt x="128290" y="46022"/>
                      <a:pt x="130110" y="59935"/>
                      <a:pt x="130110" y="74539"/>
                    </a:cubicBezTo>
                    <a:cubicBezTo>
                      <a:pt x="130110" y="132955"/>
                      <a:pt x="100984" y="180311"/>
                      <a:pt x="65055" y="180311"/>
                    </a:cubicBezTo>
                    <a:cubicBezTo>
                      <a:pt x="29126" y="180311"/>
                      <a:pt x="0" y="132955"/>
                      <a:pt x="0" y="74539"/>
                    </a:cubicBezTo>
                    <a:cubicBezTo>
                      <a:pt x="0" y="59935"/>
                      <a:pt x="1820" y="46022"/>
                      <a:pt x="5112" y="3336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45CFE41B-F265-4E01-86E2-D4B6B1360E88}"/>
                  </a:ext>
                </a:extLst>
              </p:cNvPr>
              <p:cNvSpPr/>
              <p:nvPr/>
            </p:nvSpPr>
            <p:spPr>
              <a:xfrm>
                <a:off x="2848159" y="3526285"/>
                <a:ext cx="92409" cy="128063"/>
              </a:xfrm>
              <a:custGeom>
                <a:avLst/>
                <a:gdLst>
                  <a:gd name="connsiteX0" fmla="*/ 18949 w 130110"/>
                  <a:gd name="connsiteY0" fmla="*/ 0 h 180311"/>
                  <a:gd name="connsiteX1" fmla="*/ 122688 w 130110"/>
                  <a:gd name="connsiteY1" fmla="*/ 27797 h 180311"/>
                  <a:gd name="connsiteX2" fmla="*/ 124998 w 130110"/>
                  <a:gd name="connsiteY2" fmla="*/ 33368 h 180311"/>
                  <a:gd name="connsiteX3" fmla="*/ 130110 w 130110"/>
                  <a:gd name="connsiteY3" fmla="*/ 74539 h 180311"/>
                  <a:gd name="connsiteX4" fmla="*/ 65055 w 130110"/>
                  <a:gd name="connsiteY4" fmla="*/ 180311 h 180311"/>
                  <a:gd name="connsiteX5" fmla="*/ 0 w 130110"/>
                  <a:gd name="connsiteY5" fmla="*/ 74539 h 180311"/>
                  <a:gd name="connsiteX6" fmla="*/ 5112 w 130110"/>
                  <a:gd name="connsiteY6" fmla="*/ 33368 h 18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10" h="180311">
                    <a:moveTo>
                      <a:pt x="18949" y="0"/>
                    </a:moveTo>
                    <a:lnTo>
                      <a:pt x="122688" y="27797"/>
                    </a:lnTo>
                    <a:lnTo>
                      <a:pt x="124998" y="33368"/>
                    </a:lnTo>
                    <a:cubicBezTo>
                      <a:pt x="128290" y="46022"/>
                      <a:pt x="130110" y="59935"/>
                      <a:pt x="130110" y="74539"/>
                    </a:cubicBezTo>
                    <a:cubicBezTo>
                      <a:pt x="130110" y="132955"/>
                      <a:pt x="100984" y="180311"/>
                      <a:pt x="65055" y="180311"/>
                    </a:cubicBezTo>
                    <a:cubicBezTo>
                      <a:pt x="29126" y="180311"/>
                      <a:pt x="0" y="132955"/>
                      <a:pt x="0" y="74539"/>
                    </a:cubicBezTo>
                    <a:cubicBezTo>
                      <a:pt x="0" y="59935"/>
                      <a:pt x="1820" y="46022"/>
                      <a:pt x="5112" y="3336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2" name="円/楕円 27">
                <a:extLst>
                  <a:ext uri="{FF2B5EF4-FFF2-40B4-BE49-F238E27FC236}">
                    <a16:creationId xmlns:a16="http://schemas.microsoft.com/office/drawing/2014/main" id="{E6E29C13-38BD-45ED-859F-946EDDF40397}"/>
                  </a:ext>
                </a:extLst>
              </p:cNvPr>
              <p:cNvSpPr/>
              <p:nvPr/>
            </p:nvSpPr>
            <p:spPr>
              <a:xfrm rot="10800000">
                <a:off x="2992377" y="4031391"/>
                <a:ext cx="315562" cy="980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32883 h 379168"/>
                  <a:gd name="connsiteX1" fmla="*/ 1572867 w 3210476"/>
                  <a:gd name="connsiteY1" fmla="*/ 69227 h 379168"/>
                  <a:gd name="connsiteX2" fmla="*/ 3210476 w 3210476"/>
                  <a:gd name="connsiteY2" fmla="*/ 32883 h 379168"/>
                  <a:gd name="connsiteX3" fmla="*/ 1605267 w 3210476"/>
                  <a:gd name="connsiteY3" fmla="*/ 379168 h 379168"/>
                  <a:gd name="connsiteX4" fmla="*/ 58 w 3210476"/>
                  <a:gd name="connsiteY4" fmla="*/ 32883 h 379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79168">
                    <a:moveTo>
                      <a:pt x="58" y="32883"/>
                    </a:moveTo>
                    <a:cubicBezTo>
                      <a:pt x="7704" y="-43355"/>
                      <a:pt x="686335" y="69227"/>
                      <a:pt x="1572867" y="69227"/>
                    </a:cubicBezTo>
                    <a:cubicBezTo>
                      <a:pt x="2459399" y="69227"/>
                      <a:pt x="3210476" y="-58359"/>
                      <a:pt x="3210476" y="32883"/>
                    </a:cubicBezTo>
                    <a:cubicBezTo>
                      <a:pt x="3210476" y="124125"/>
                      <a:pt x="2491799" y="379168"/>
                      <a:pt x="1605267" y="379168"/>
                    </a:cubicBezTo>
                    <a:cubicBezTo>
                      <a:pt x="718735" y="379168"/>
                      <a:pt x="-7588" y="109121"/>
                      <a:pt x="58" y="3288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63" name="グループ化 862">
                <a:extLst>
                  <a:ext uri="{FF2B5EF4-FFF2-40B4-BE49-F238E27FC236}">
                    <a16:creationId xmlns:a16="http://schemas.microsoft.com/office/drawing/2014/main" id="{EE31E07B-6849-4FCA-A94C-9856CE8D8A03}"/>
                  </a:ext>
                </a:extLst>
              </p:cNvPr>
              <p:cNvGrpSpPr/>
              <p:nvPr/>
            </p:nvGrpSpPr>
            <p:grpSpPr>
              <a:xfrm>
                <a:off x="3449299" y="3469945"/>
                <a:ext cx="714569" cy="1890608"/>
                <a:chOff x="3778091" y="528481"/>
                <a:chExt cx="714569" cy="1890608"/>
              </a:xfrm>
            </p:grpSpPr>
            <p:sp>
              <p:nvSpPr>
                <p:cNvPr id="871" name="角丸四角形 177">
                  <a:extLst>
                    <a:ext uri="{FF2B5EF4-FFF2-40B4-BE49-F238E27FC236}">
                      <a16:creationId xmlns:a16="http://schemas.microsoft.com/office/drawing/2014/main" id="{365792C6-19FD-4B36-8047-D96206F6A256}"/>
                    </a:ext>
                  </a:extLst>
                </p:cNvPr>
                <p:cNvSpPr/>
                <p:nvPr/>
              </p:nvSpPr>
              <p:spPr>
                <a:xfrm rot="13500000">
                  <a:off x="3744991" y="1774611"/>
                  <a:ext cx="950831" cy="33812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72" name="グループ化 871">
                  <a:extLst>
                    <a:ext uri="{FF2B5EF4-FFF2-40B4-BE49-F238E27FC236}">
                      <a16:creationId xmlns:a16="http://schemas.microsoft.com/office/drawing/2014/main" id="{2B0C40C1-6E36-4B40-9113-727238369EC2}"/>
                    </a:ext>
                  </a:extLst>
                </p:cNvPr>
                <p:cNvGrpSpPr/>
                <p:nvPr/>
              </p:nvGrpSpPr>
              <p:grpSpPr>
                <a:xfrm>
                  <a:off x="3778091" y="528481"/>
                  <a:ext cx="480834" cy="855306"/>
                  <a:chOff x="7183311" y="1414825"/>
                  <a:chExt cx="412880" cy="734430"/>
                </a:xfrm>
              </p:grpSpPr>
              <p:grpSp>
                <p:nvGrpSpPr>
                  <p:cNvPr id="876" name="グループ化 875">
                    <a:extLst>
                      <a:ext uri="{FF2B5EF4-FFF2-40B4-BE49-F238E27FC236}">
                        <a16:creationId xmlns:a16="http://schemas.microsoft.com/office/drawing/2014/main" id="{8D8EEC95-D40F-4CBA-9EB7-AED3827FB1D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878" name="四角形: 角を丸くする 877">
                      <a:extLst>
                        <a:ext uri="{FF2B5EF4-FFF2-40B4-BE49-F238E27FC236}">
                          <a16:creationId xmlns:a16="http://schemas.microsoft.com/office/drawing/2014/main" id="{5EF015FD-9276-4C10-B695-84FF184230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gradFill flip="none" rotWithShape="1">
                      <a:gsLst>
                        <a:gs pos="0">
                          <a:sysClr val="windowText" lastClr="000000"/>
                        </a:gs>
                        <a:gs pos="100000">
                          <a:sysClr val="windowText" lastClr="000000"/>
                        </a:gs>
                        <a:gs pos="50000">
                          <a:sysClr val="windowText" lastClr="000000">
                            <a:lumMod val="65000"/>
                            <a:lumOff val="35000"/>
                          </a:sysClr>
                        </a:gs>
                      </a:gsLst>
                      <a:lin ang="5400000" scaled="1"/>
                      <a:tileRect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79" name="四角形: 角を丸くする 878">
                      <a:extLst>
                        <a:ext uri="{FF2B5EF4-FFF2-40B4-BE49-F238E27FC236}">
                          <a16:creationId xmlns:a16="http://schemas.microsoft.com/office/drawing/2014/main" id="{49097AA5-7C32-428D-9C94-AA478D8819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gradFill flip="none" rotWithShape="1">
                      <a:gsLst>
                        <a:gs pos="0">
                          <a:sysClr val="windowText" lastClr="000000"/>
                        </a:gs>
                        <a:gs pos="100000">
                          <a:sysClr val="windowText" lastClr="000000"/>
                        </a:gs>
                        <a:gs pos="50000">
                          <a:sysClr val="windowText" lastClr="000000">
                            <a:lumMod val="65000"/>
                            <a:lumOff val="35000"/>
                          </a:sysClr>
                        </a:gs>
                      </a:gsLst>
                      <a:lin ang="5400000" scaled="1"/>
                      <a:tileRect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80" name="フリーフォーム: 図形 879">
                      <a:extLst>
                        <a:ext uri="{FF2B5EF4-FFF2-40B4-BE49-F238E27FC236}">
                          <a16:creationId xmlns:a16="http://schemas.microsoft.com/office/drawing/2014/main" id="{E411240C-AA3E-4E87-A64B-6D0D58E9DD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81" name="フリーフォーム: 図形 880">
                      <a:extLst>
                        <a:ext uri="{FF2B5EF4-FFF2-40B4-BE49-F238E27FC236}">
                          <a16:creationId xmlns:a16="http://schemas.microsoft.com/office/drawing/2014/main" id="{15F3BE21-34CE-4B48-8667-226B465D70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77" name="フリーフォーム: 図形 876">
                    <a:extLst>
                      <a:ext uri="{FF2B5EF4-FFF2-40B4-BE49-F238E27FC236}">
                        <a16:creationId xmlns:a16="http://schemas.microsoft.com/office/drawing/2014/main" id="{7E10FDD4-DF9C-452A-AF3D-5871A93A6FC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3" name="グループ化 872">
                  <a:extLst>
                    <a:ext uri="{FF2B5EF4-FFF2-40B4-BE49-F238E27FC236}">
                      <a16:creationId xmlns:a16="http://schemas.microsoft.com/office/drawing/2014/main" id="{668F2E01-8496-4B03-8E27-5A7EE0FE200A}"/>
                    </a:ext>
                  </a:extLst>
                </p:cNvPr>
                <p:cNvGrpSpPr/>
                <p:nvPr/>
              </p:nvGrpSpPr>
              <p:grpSpPr>
                <a:xfrm>
                  <a:off x="3979259" y="1184774"/>
                  <a:ext cx="513401" cy="1155406"/>
                  <a:chOff x="7317555" y="1960384"/>
                  <a:chExt cx="513401" cy="1155406"/>
                </a:xfrm>
              </p:grpSpPr>
              <p:sp>
                <p:nvSpPr>
                  <p:cNvPr id="874" name="台形 873">
                    <a:extLst>
                      <a:ext uri="{FF2B5EF4-FFF2-40B4-BE49-F238E27FC236}">
                        <a16:creationId xmlns:a16="http://schemas.microsoft.com/office/drawing/2014/main" id="{E6055CD9-B2A7-41DF-A419-761CDC574ACB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75" name="片側の 2 つの角を丸めた四角形 186">
                    <a:extLst>
                      <a:ext uri="{FF2B5EF4-FFF2-40B4-BE49-F238E27FC236}">
                        <a16:creationId xmlns:a16="http://schemas.microsoft.com/office/drawing/2014/main" id="{0FC80FC9-62DF-4DDA-A90E-D1095ECA8BAF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64" name="グループ化 863">
                <a:extLst>
                  <a:ext uri="{FF2B5EF4-FFF2-40B4-BE49-F238E27FC236}">
                    <a16:creationId xmlns:a16="http://schemas.microsoft.com/office/drawing/2014/main" id="{FAA31DEA-C3B5-4044-B2AE-E9198C0033BD}"/>
                  </a:ext>
                </a:extLst>
              </p:cNvPr>
              <p:cNvGrpSpPr/>
              <p:nvPr/>
            </p:nvGrpSpPr>
            <p:grpSpPr>
              <a:xfrm>
                <a:off x="1890448" y="3935583"/>
                <a:ext cx="815554" cy="1493973"/>
                <a:chOff x="3177648" y="923566"/>
                <a:chExt cx="815554" cy="1493973"/>
              </a:xfrm>
            </p:grpSpPr>
            <p:grpSp>
              <p:nvGrpSpPr>
                <p:cNvPr id="865" name="グループ化 864">
                  <a:extLst>
                    <a:ext uri="{FF2B5EF4-FFF2-40B4-BE49-F238E27FC236}">
                      <a16:creationId xmlns:a16="http://schemas.microsoft.com/office/drawing/2014/main" id="{0A76FA90-146C-47F9-8334-E8448077AC26}"/>
                    </a:ext>
                  </a:extLst>
                </p:cNvPr>
                <p:cNvGrpSpPr/>
                <p:nvPr/>
              </p:nvGrpSpPr>
              <p:grpSpPr>
                <a:xfrm>
                  <a:off x="3177648" y="923566"/>
                  <a:ext cx="557493" cy="637630"/>
                  <a:chOff x="6245895" y="1519108"/>
                  <a:chExt cx="557493" cy="691290"/>
                </a:xfrm>
              </p:grpSpPr>
              <p:sp>
                <p:nvSpPr>
                  <p:cNvPr id="869" name="角丸四角形 4">
                    <a:extLst>
                      <a:ext uri="{FF2B5EF4-FFF2-40B4-BE49-F238E27FC236}">
                        <a16:creationId xmlns:a16="http://schemas.microsoft.com/office/drawing/2014/main" id="{9829075E-9D97-41C6-BA41-BF27185640DD}"/>
                      </a:ext>
                    </a:extLst>
                  </p:cNvPr>
                  <p:cNvSpPr/>
                  <p:nvPr/>
                </p:nvSpPr>
                <p:spPr>
                  <a:xfrm rot="3989030">
                    <a:off x="6178997" y="1586006"/>
                    <a:ext cx="691290" cy="5574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70" name="円/楕円 6">
                    <a:extLst>
                      <a:ext uri="{FF2B5EF4-FFF2-40B4-BE49-F238E27FC236}">
                        <a16:creationId xmlns:a16="http://schemas.microsoft.com/office/drawing/2014/main" id="{6BB81755-A977-46DA-890B-539CC46460C3}"/>
                      </a:ext>
                    </a:extLst>
                  </p:cNvPr>
                  <p:cNvSpPr/>
                  <p:nvPr/>
                </p:nvSpPr>
                <p:spPr>
                  <a:xfrm>
                    <a:off x="6450553" y="1900611"/>
                    <a:ext cx="227108" cy="498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6" name="グループ化 865">
                  <a:extLst>
                    <a:ext uri="{FF2B5EF4-FFF2-40B4-BE49-F238E27FC236}">
                      <a16:creationId xmlns:a16="http://schemas.microsoft.com/office/drawing/2014/main" id="{43561B2A-F188-4C04-8F94-AF360FBEA610}"/>
                    </a:ext>
                  </a:extLst>
                </p:cNvPr>
                <p:cNvGrpSpPr/>
                <p:nvPr/>
              </p:nvGrpSpPr>
              <p:grpSpPr>
                <a:xfrm>
                  <a:off x="3540800" y="1403390"/>
                  <a:ext cx="452402" cy="1014149"/>
                  <a:chOff x="6609047" y="2052592"/>
                  <a:chExt cx="452402" cy="1014149"/>
                </a:xfrm>
              </p:grpSpPr>
              <p:sp>
                <p:nvSpPr>
                  <p:cNvPr id="867" name="台形 866">
                    <a:extLst>
                      <a:ext uri="{FF2B5EF4-FFF2-40B4-BE49-F238E27FC236}">
                        <a16:creationId xmlns:a16="http://schemas.microsoft.com/office/drawing/2014/main" id="{566A7184-CF95-4799-9BFF-FD57A36F42C5}"/>
                      </a:ext>
                    </a:extLst>
                  </p:cNvPr>
                  <p:cNvSpPr/>
                  <p:nvPr/>
                </p:nvSpPr>
                <p:spPr>
                  <a:xfrm rot="20759838">
                    <a:off x="6609047" y="2052592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68" name="片側の 2 つの角を丸めた四角形 151">
                    <a:extLst>
                      <a:ext uri="{FF2B5EF4-FFF2-40B4-BE49-F238E27FC236}">
                        <a16:creationId xmlns:a16="http://schemas.microsoft.com/office/drawing/2014/main" id="{33F588BE-682E-4E54-8749-F59C6EBC4E99}"/>
                      </a:ext>
                    </a:extLst>
                  </p:cNvPr>
                  <p:cNvSpPr/>
                  <p:nvPr/>
                </p:nvSpPr>
                <p:spPr>
                  <a:xfrm rot="9943817">
                    <a:off x="6720346" y="2178212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10" name="グループ化 909">
            <a:extLst>
              <a:ext uri="{FF2B5EF4-FFF2-40B4-BE49-F238E27FC236}">
                <a16:creationId xmlns:a16="http://schemas.microsoft.com/office/drawing/2014/main" id="{3FD1F4F3-9CB8-411B-B3B3-A2BCC8E9A258}"/>
              </a:ext>
            </a:extLst>
          </p:cNvPr>
          <p:cNvGrpSpPr/>
          <p:nvPr/>
        </p:nvGrpSpPr>
        <p:grpSpPr>
          <a:xfrm>
            <a:off x="4211165" y="2721499"/>
            <a:ext cx="1447109" cy="1666657"/>
            <a:chOff x="3690673" y="2805738"/>
            <a:chExt cx="2278183" cy="2623818"/>
          </a:xfrm>
        </p:grpSpPr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47513E72-5963-4028-AFF1-5FF8E0D43CAC}"/>
                </a:ext>
              </a:extLst>
            </p:cNvPr>
            <p:cNvGrpSpPr/>
            <p:nvPr/>
          </p:nvGrpSpPr>
          <p:grpSpPr>
            <a:xfrm>
              <a:off x="4230135" y="2805738"/>
              <a:ext cx="1445730" cy="2597046"/>
              <a:chOff x="4057448" y="1672263"/>
              <a:chExt cx="1445730" cy="2597046"/>
            </a:xfrm>
          </p:grpSpPr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4CAB093A-D561-4E9A-AE8C-AC27AF487D4E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802821BF-9168-420E-A418-C6118D749081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2" name="片側の 2 つの角を丸めた四角形 33">
                  <a:extLst>
                    <a:ext uri="{FF2B5EF4-FFF2-40B4-BE49-F238E27FC236}">
                      <a16:creationId xmlns:a16="http://schemas.microsoft.com/office/drawing/2014/main" id="{4E21DA72-E8B9-43C7-AD93-F735A9A35B7A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3" name="台形 952">
                  <a:extLst>
                    <a:ext uri="{FF2B5EF4-FFF2-40B4-BE49-F238E27FC236}">
                      <a16:creationId xmlns:a16="http://schemas.microsoft.com/office/drawing/2014/main" id="{8FD07391-6FE5-4401-98A1-A30A85AE67F6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4" name="台形 38">
                  <a:extLst>
                    <a:ext uri="{FF2B5EF4-FFF2-40B4-BE49-F238E27FC236}">
                      <a16:creationId xmlns:a16="http://schemas.microsoft.com/office/drawing/2014/main" id="{A3176A89-766E-47A5-8691-964083C5F801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2EBE871E-6B6B-418E-B1C0-B80C36A08172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934" name="雲 391">
                  <a:extLst>
                    <a:ext uri="{FF2B5EF4-FFF2-40B4-BE49-F238E27FC236}">
                      <a16:creationId xmlns:a16="http://schemas.microsoft.com/office/drawing/2014/main" id="{CE30AB7E-143D-489D-A7C1-024E5A071FFA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35" name="グループ化 934">
                  <a:extLst>
                    <a:ext uri="{FF2B5EF4-FFF2-40B4-BE49-F238E27FC236}">
                      <a16:creationId xmlns:a16="http://schemas.microsoft.com/office/drawing/2014/main" id="{C21880F5-33CD-4181-8104-08BF539C0298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44" name="グループ化 943">
                    <a:extLst>
                      <a:ext uri="{FF2B5EF4-FFF2-40B4-BE49-F238E27FC236}">
                        <a16:creationId xmlns:a16="http://schemas.microsoft.com/office/drawing/2014/main" id="{2C9530D0-64DB-4997-A200-FC2005EAC1A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9" name="円/楕円 465">
                      <a:extLst>
                        <a:ext uri="{FF2B5EF4-FFF2-40B4-BE49-F238E27FC236}">
                          <a16:creationId xmlns:a16="http://schemas.microsoft.com/office/drawing/2014/main" id="{563F2CA6-CF41-4AAD-8A37-E5D4E8DE08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50" name="円/楕円 466">
                      <a:extLst>
                        <a:ext uri="{FF2B5EF4-FFF2-40B4-BE49-F238E27FC236}">
                          <a16:creationId xmlns:a16="http://schemas.microsoft.com/office/drawing/2014/main" id="{4DD51DEC-530F-432A-A686-2461AFB027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45" name="グループ化 944">
                    <a:extLst>
                      <a:ext uri="{FF2B5EF4-FFF2-40B4-BE49-F238E27FC236}">
                        <a16:creationId xmlns:a16="http://schemas.microsoft.com/office/drawing/2014/main" id="{929142F0-E9F5-430D-8CE9-0E500064E26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7" name="円/楕円 463">
                      <a:extLst>
                        <a:ext uri="{FF2B5EF4-FFF2-40B4-BE49-F238E27FC236}">
                          <a16:creationId xmlns:a16="http://schemas.microsoft.com/office/drawing/2014/main" id="{91E26B05-FA54-48B2-8BEB-9ACE669FFB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48" name="円/楕円 464">
                      <a:extLst>
                        <a:ext uri="{FF2B5EF4-FFF2-40B4-BE49-F238E27FC236}">
                          <a16:creationId xmlns:a16="http://schemas.microsoft.com/office/drawing/2014/main" id="{07118850-32FD-406B-9654-79A59C756D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46" name="円/楕円 462">
                    <a:extLst>
                      <a:ext uri="{FF2B5EF4-FFF2-40B4-BE49-F238E27FC236}">
                        <a16:creationId xmlns:a16="http://schemas.microsoft.com/office/drawing/2014/main" id="{46A0ABDD-B643-40F7-9BCA-EA5021F3D4E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36" name="円/楕円 456">
                  <a:extLst>
                    <a:ext uri="{FF2B5EF4-FFF2-40B4-BE49-F238E27FC236}">
                      <a16:creationId xmlns:a16="http://schemas.microsoft.com/office/drawing/2014/main" id="{F593B38B-D5B7-4D09-A9EE-B74DA4A25824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7" name="円/楕円 457">
                  <a:extLst>
                    <a:ext uri="{FF2B5EF4-FFF2-40B4-BE49-F238E27FC236}">
                      <a16:creationId xmlns:a16="http://schemas.microsoft.com/office/drawing/2014/main" id="{6CB12B93-2C5A-40BB-BCD9-0AFE9AE22ECA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8" name="円/楕円 458">
                  <a:extLst>
                    <a:ext uri="{FF2B5EF4-FFF2-40B4-BE49-F238E27FC236}">
                      <a16:creationId xmlns:a16="http://schemas.microsoft.com/office/drawing/2014/main" id="{D7512D52-6BD5-4E33-B706-BFF9C7C192CE}"/>
                    </a:ext>
                  </a:extLst>
                </p:cNvPr>
                <p:cNvSpPr/>
                <p:nvPr/>
              </p:nvSpPr>
              <p:spPr>
                <a:xfrm>
                  <a:off x="9121334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9" name="円/楕円 459">
                  <a:extLst>
                    <a:ext uri="{FF2B5EF4-FFF2-40B4-BE49-F238E27FC236}">
                      <a16:creationId xmlns:a16="http://schemas.microsoft.com/office/drawing/2014/main" id="{99AC6855-EA72-45BA-8394-A1C4BC1888DD}"/>
                    </a:ext>
                  </a:extLst>
                </p:cNvPr>
                <p:cNvSpPr/>
                <p:nvPr/>
              </p:nvSpPr>
              <p:spPr>
                <a:xfrm>
                  <a:off x="9531678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0" name="雲 939">
                  <a:extLst>
                    <a:ext uri="{FF2B5EF4-FFF2-40B4-BE49-F238E27FC236}">
                      <a16:creationId xmlns:a16="http://schemas.microsoft.com/office/drawing/2014/main" id="{7A59EC46-5698-40B5-92F7-E71EAA96D159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1" name="円/楕円 449">
                  <a:extLst>
                    <a:ext uri="{FF2B5EF4-FFF2-40B4-BE49-F238E27FC236}">
                      <a16:creationId xmlns:a16="http://schemas.microsoft.com/office/drawing/2014/main" id="{7947C66D-A502-4F49-AE06-9E1F77598809}"/>
                    </a:ext>
                  </a:extLst>
                </p:cNvPr>
                <p:cNvSpPr/>
                <p:nvPr/>
              </p:nvSpPr>
              <p:spPr>
                <a:xfrm>
                  <a:off x="9281548" y="822396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2" name="アーチ 941">
                  <a:extLst>
                    <a:ext uri="{FF2B5EF4-FFF2-40B4-BE49-F238E27FC236}">
                      <a16:creationId xmlns:a16="http://schemas.microsoft.com/office/drawing/2014/main" id="{ADCEBE7D-8761-4C1E-8040-9CC1A5C83653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3" name="アーチ 942">
                  <a:extLst>
                    <a:ext uri="{FF2B5EF4-FFF2-40B4-BE49-F238E27FC236}">
                      <a16:creationId xmlns:a16="http://schemas.microsoft.com/office/drawing/2014/main" id="{9F80762C-8F74-4AA9-AA0B-7B78F9B2C868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912" name="円/楕円 27">
              <a:extLst>
                <a:ext uri="{FF2B5EF4-FFF2-40B4-BE49-F238E27FC236}">
                  <a16:creationId xmlns:a16="http://schemas.microsoft.com/office/drawing/2014/main" id="{CD9197BF-D2ED-49BF-A8C4-AA3C0EE9665F}"/>
                </a:ext>
              </a:extLst>
            </p:cNvPr>
            <p:cNvSpPr/>
            <p:nvPr/>
          </p:nvSpPr>
          <p:spPr>
            <a:xfrm rot="10800000">
              <a:off x="4771619" y="4044285"/>
              <a:ext cx="358258" cy="16289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24AE4891-45BE-4073-BF73-DD5250710E82}"/>
                </a:ext>
              </a:extLst>
            </p:cNvPr>
            <p:cNvGrpSpPr/>
            <p:nvPr/>
          </p:nvGrpSpPr>
          <p:grpSpPr>
            <a:xfrm>
              <a:off x="5254287" y="3469945"/>
              <a:ext cx="714569" cy="1890608"/>
              <a:chOff x="3778091" y="528481"/>
              <a:chExt cx="714569" cy="1890608"/>
            </a:xfrm>
          </p:grpSpPr>
          <p:sp>
            <p:nvSpPr>
              <p:cNvPr id="921" name="角丸四角形 177">
                <a:extLst>
                  <a:ext uri="{FF2B5EF4-FFF2-40B4-BE49-F238E27FC236}">
                    <a16:creationId xmlns:a16="http://schemas.microsoft.com/office/drawing/2014/main" id="{0783D6EA-2CEF-4E72-9BF4-E3670F0D5616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08527C49-AC5E-4411-9252-1497BDF2B0FC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926" name="グループ化 925">
                  <a:extLst>
                    <a:ext uri="{FF2B5EF4-FFF2-40B4-BE49-F238E27FC236}">
                      <a16:creationId xmlns:a16="http://schemas.microsoft.com/office/drawing/2014/main" id="{33A88927-2172-465F-BEDA-68E38772D213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28" name="四角形: 角を丸くする 927">
                    <a:extLst>
                      <a:ext uri="{FF2B5EF4-FFF2-40B4-BE49-F238E27FC236}">
                        <a16:creationId xmlns:a16="http://schemas.microsoft.com/office/drawing/2014/main" id="{D9720F70-CAB4-4457-85AD-598C17167E1E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29" name="四角形: 角を丸くする 928">
                    <a:extLst>
                      <a:ext uri="{FF2B5EF4-FFF2-40B4-BE49-F238E27FC236}">
                        <a16:creationId xmlns:a16="http://schemas.microsoft.com/office/drawing/2014/main" id="{F10667D6-1DF1-4ADB-9A40-56BC3EF8EA7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0" name="フリーフォーム: 図形 929">
                    <a:extLst>
                      <a:ext uri="{FF2B5EF4-FFF2-40B4-BE49-F238E27FC236}">
                        <a16:creationId xmlns:a16="http://schemas.microsoft.com/office/drawing/2014/main" id="{2C6A0424-7364-465B-B867-BC3BD202C922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1" name="フリーフォーム: 図形 930">
                    <a:extLst>
                      <a:ext uri="{FF2B5EF4-FFF2-40B4-BE49-F238E27FC236}">
                        <a16:creationId xmlns:a16="http://schemas.microsoft.com/office/drawing/2014/main" id="{27E6502C-9A23-413C-A405-378EE5C44BE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EB3A67E0-B657-487D-9186-5275600F593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D1904653-5FA3-4E66-A2F4-E7F89A4523C3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924" name="台形 923">
                  <a:extLst>
                    <a:ext uri="{FF2B5EF4-FFF2-40B4-BE49-F238E27FC236}">
                      <a16:creationId xmlns:a16="http://schemas.microsoft.com/office/drawing/2014/main" id="{3AEE8AA7-B3E7-4185-B53C-3951DA9DB4A3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5" name="片側の 2 つの角を丸めた四角形 186">
                  <a:extLst>
                    <a:ext uri="{FF2B5EF4-FFF2-40B4-BE49-F238E27FC236}">
                      <a16:creationId xmlns:a16="http://schemas.microsoft.com/office/drawing/2014/main" id="{DAF85434-B746-4E59-9DD3-AF4B78CB6209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C97057C1-E2CA-4F10-AB2A-D10977E9447F}"/>
                </a:ext>
              </a:extLst>
            </p:cNvPr>
            <p:cNvGrpSpPr/>
            <p:nvPr/>
          </p:nvGrpSpPr>
          <p:grpSpPr>
            <a:xfrm>
              <a:off x="3690673" y="3935583"/>
              <a:ext cx="815554" cy="1493973"/>
              <a:chOff x="3177648" y="923566"/>
              <a:chExt cx="815554" cy="1493973"/>
            </a:xfrm>
          </p:grpSpPr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E60718AC-E0FD-42EB-9C1B-64ADF2442A64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919" name="角丸四角形 4">
                  <a:extLst>
                    <a:ext uri="{FF2B5EF4-FFF2-40B4-BE49-F238E27FC236}">
                      <a16:creationId xmlns:a16="http://schemas.microsoft.com/office/drawing/2014/main" id="{14CE2723-8EFE-4C44-A751-A0A28BC32870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0" name="円/楕円 6">
                  <a:extLst>
                    <a:ext uri="{FF2B5EF4-FFF2-40B4-BE49-F238E27FC236}">
                      <a16:creationId xmlns:a16="http://schemas.microsoft.com/office/drawing/2014/main" id="{9A952697-6716-44BC-AD71-E13FB679773C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8F6091BD-04BE-4547-9B89-4E25C2400F80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917" name="台形 916">
                  <a:extLst>
                    <a:ext uri="{FF2B5EF4-FFF2-40B4-BE49-F238E27FC236}">
                      <a16:creationId xmlns:a16="http://schemas.microsoft.com/office/drawing/2014/main" id="{C3E81C28-2A2D-4DBA-B848-328D143E0FD0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18" name="片側の 2 つの角を丸めた四角形 151">
                  <a:extLst>
                    <a:ext uri="{FF2B5EF4-FFF2-40B4-BE49-F238E27FC236}">
                      <a16:creationId xmlns:a16="http://schemas.microsoft.com/office/drawing/2014/main" id="{DE702DC7-F681-4AC8-8128-E2842A53F5C0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55" name="グループ化 954">
            <a:extLst>
              <a:ext uri="{FF2B5EF4-FFF2-40B4-BE49-F238E27FC236}">
                <a16:creationId xmlns:a16="http://schemas.microsoft.com/office/drawing/2014/main" id="{7C7606EE-D79F-43CC-8F9B-5DF6C0562B8B}"/>
              </a:ext>
            </a:extLst>
          </p:cNvPr>
          <p:cNvGrpSpPr/>
          <p:nvPr/>
        </p:nvGrpSpPr>
        <p:grpSpPr>
          <a:xfrm>
            <a:off x="6110119" y="2721499"/>
            <a:ext cx="1442699" cy="1666657"/>
            <a:chOff x="5462323" y="2805738"/>
            <a:chExt cx="2271241" cy="2623818"/>
          </a:xfrm>
        </p:grpSpPr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2E062C78-20F7-46B8-A78D-71EE6AEC3241}"/>
                </a:ext>
              </a:extLst>
            </p:cNvPr>
            <p:cNvGrpSpPr/>
            <p:nvPr/>
          </p:nvGrpSpPr>
          <p:grpSpPr>
            <a:xfrm>
              <a:off x="5920481" y="2805738"/>
              <a:ext cx="1594102" cy="2597047"/>
              <a:chOff x="5747794" y="1672263"/>
              <a:chExt cx="1594102" cy="2597047"/>
            </a:xfrm>
          </p:grpSpPr>
          <p:grpSp>
            <p:nvGrpSpPr>
              <p:cNvPr id="980" name="グループ化 979">
                <a:extLst>
                  <a:ext uri="{FF2B5EF4-FFF2-40B4-BE49-F238E27FC236}">
                    <a16:creationId xmlns:a16="http://schemas.microsoft.com/office/drawing/2014/main" id="{842F4A1E-D649-4D03-957F-407C0B08AC86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8B50ABDE-81E3-4FF2-9A50-912C0EEAB19C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0AB26FD3-7261-4769-AAF9-A5A5F570B88B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1669C541-01A6-49A1-8A48-6EA8F7B893D4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F8B79FDA-3E00-4A87-9E24-3B5152E6952D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982" name="星 24 468">
                  <a:extLst>
                    <a:ext uri="{FF2B5EF4-FFF2-40B4-BE49-F238E27FC236}">
                      <a16:creationId xmlns:a16="http://schemas.microsoft.com/office/drawing/2014/main" id="{1E0378BC-4992-4E4E-B068-6D07165ACD7A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83" name="グループ化 982">
                  <a:extLst>
                    <a:ext uri="{FF2B5EF4-FFF2-40B4-BE49-F238E27FC236}">
                      <a16:creationId xmlns:a16="http://schemas.microsoft.com/office/drawing/2014/main" id="{74525399-4D61-433E-8FD8-FBB174AB72DE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86" name="グループ化 985">
                    <a:extLst>
                      <a:ext uri="{FF2B5EF4-FFF2-40B4-BE49-F238E27FC236}">
                        <a16:creationId xmlns:a16="http://schemas.microsoft.com/office/drawing/2014/main" id="{F6FAD218-0034-42B6-BE2B-365F4B72AAB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91" name="円/楕円 489">
                      <a:extLst>
                        <a:ext uri="{FF2B5EF4-FFF2-40B4-BE49-F238E27FC236}">
                          <a16:creationId xmlns:a16="http://schemas.microsoft.com/office/drawing/2014/main" id="{644B10CA-6640-4FC5-9673-A6D3B60A83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92" name="円/楕円 490">
                      <a:extLst>
                        <a:ext uri="{FF2B5EF4-FFF2-40B4-BE49-F238E27FC236}">
                          <a16:creationId xmlns:a16="http://schemas.microsoft.com/office/drawing/2014/main" id="{CAD958D5-605C-4936-849B-E3A391AFC5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7" name="グループ化 986">
                    <a:extLst>
                      <a:ext uri="{FF2B5EF4-FFF2-40B4-BE49-F238E27FC236}">
                        <a16:creationId xmlns:a16="http://schemas.microsoft.com/office/drawing/2014/main" id="{C4B0455B-BE3D-44F1-8E13-0436687B71C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89" name="円/楕円 487">
                      <a:extLst>
                        <a:ext uri="{FF2B5EF4-FFF2-40B4-BE49-F238E27FC236}">
                          <a16:creationId xmlns:a16="http://schemas.microsoft.com/office/drawing/2014/main" id="{DA75A1A0-AE15-49BD-9EBE-9C868724C4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90" name="円/楕円 488">
                      <a:extLst>
                        <a:ext uri="{FF2B5EF4-FFF2-40B4-BE49-F238E27FC236}">
                          <a16:creationId xmlns:a16="http://schemas.microsoft.com/office/drawing/2014/main" id="{AD164AE7-B36F-49B9-879B-D958F8BBB3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88" name="円/楕円 486">
                    <a:extLst>
                      <a:ext uri="{FF2B5EF4-FFF2-40B4-BE49-F238E27FC236}">
                        <a16:creationId xmlns:a16="http://schemas.microsoft.com/office/drawing/2014/main" id="{A281CB43-6482-49B9-BB6D-862359724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84" name="円/楕円 472">
                  <a:extLst>
                    <a:ext uri="{FF2B5EF4-FFF2-40B4-BE49-F238E27FC236}">
                      <a16:creationId xmlns:a16="http://schemas.microsoft.com/office/drawing/2014/main" id="{6F754E69-34D7-4F98-A971-8C1C9F880EF2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85" name="円/楕円 473">
                  <a:extLst>
                    <a:ext uri="{FF2B5EF4-FFF2-40B4-BE49-F238E27FC236}">
                      <a16:creationId xmlns:a16="http://schemas.microsoft.com/office/drawing/2014/main" id="{94F8E191-39E0-4B41-8AA0-423B4E3580AF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957" name="円/楕円 27">
              <a:extLst>
                <a:ext uri="{FF2B5EF4-FFF2-40B4-BE49-F238E27FC236}">
                  <a16:creationId xmlns:a16="http://schemas.microsoft.com/office/drawing/2014/main" id="{9ABA68EB-A3D0-4078-B768-45A29C7468E8}"/>
                </a:ext>
              </a:extLst>
            </p:cNvPr>
            <p:cNvSpPr/>
            <p:nvPr/>
          </p:nvSpPr>
          <p:spPr>
            <a:xfrm rot="10800000">
              <a:off x="6547203" y="4030779"/>
              <a:ext cx="358258" cy="16289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58" name="フリーフォーム: 図形 957">
              <a:extLst>
                <a:ext uri="{FF2B5EF4-FFF2-40B4-BE49-F238E27FC236}">
                  <a16:creationId xmlns:a16="http://schemas.microsoft.com/office/drawing/2014/main" id="{D8B27E67-440D-43AD-B7AB-6721CB747A46}"/>
                </a:ext>
              </a:extLst>
            </p:cNvPr>
            <p:cNvSpPr/>
            <p:nvPr/>
          </p:nvSpPr>
          <p:spPr>
            <a:xfrm>
              <a:off x="6639059" y="3688879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59" name="フリーフォーム: 図形 958">
              <a:extLst>
                <a:ext uri="{FF2B5EF4-FFF2-40B4-BE49-F238E27FC236}">
                  <a16:creationId xmlns:a16="http://schemas.microsoft.com/office/drawing/2014/main" id="{EAF25712-7828-4389-90CA-7D30E4E98ACA}"/>
                </a:ext>
              </a:extLst>
            </p:cNvPr>
            <p:cNvSpPr/>
            <p:nvPr/>
          </p:nvSpPr>
          <p:spPr>
            <a:xfrm>
              <a:off x="6321305" y="3622676"/>
              <a:ext cx="183876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60" name="フリーフォーム: 図形 959">
              <a:extLst>
                <a:ext uri="{FF2B5EF4-FFF2-40B4-BE49-F238E27FC236}">
                  <a16:creationId xmlns:a16="http://schemas.microsoft.com/office/drawing/2014/main" id="{EFEE7CEA-03A0-4864-A40D-24F13CD92A17}"/>
                </a:ext>
              </a:extLst>
            </p:cNvPr>
            <p:cNvSpPr/>
            <p:nvPr/>
          </p:nvSpPr>
          <p:spPr>
            <a:xfrm flipH="1">
              <a:off x="6959875" y="3622676"/>
              <a:ext cx="183874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C9632B4B-F805-4F1B-82D8-51A6294E9A42}"/>
                </a:ext>
              </a:extLst>
            </p:cNvPr>
            <p:cNvGrpSpPr/>
            <p:nvPr/>
          </p:nvGrpSpPr>
          <p:grpSpPr>
            <a:xfrm>
              <a:off x="7018995" y="3469945"/>
              <a:ext cx="714569" cy="1890608"/>
              <a:chOff x="3778091" y="528481"/>
              <a:chExt cx="714569" cy="1890608"/>
            </a:xfrm>
          </p:grpSpPr>
          <p:sp>
            <p:nvSpPr>
              <p:cNvPr id="969" name="角丸四角形 177">
                <a:extLst>
                  <a:ext uri="{FF2B5EF4-FFF2-40B4-BE49-F238E27FC236}">
                    <a16:creationId xmlns:a16="http://schemas.microsoft.com/office/drawing/2014/main" id="{13204373-8EBC-42C9-BF4F-C894BDCEA484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D8F5292D-0DFF-4171-8E67-C2426DAA2930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910B7C7A-9810-4942-A77A-C365244585F7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76" name="四角形: 角を丸くする 975">
                    <a:extLst>
                      <a:ext uri="{FF2B5EF4-FFF2-40B4-BE49-F238E27FC236}">
                        <a16:creationId xmlns:a16="http://schemas.microsoft.com/office/drawing/2014/main" id="{67ECDA01-5633-4D27-B4C2-01A7841B049E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77" name="四角形: 角を丸くする 976">
                    <a:extLst>
                      <a:ext uri="{FF2B5EF4-FFF2-40B4-BE49-F238E27FC236}">
                        <a16:creationId xmlns:a16="http://schemas.microsoft.com/office/drawing/2014/main" id="{C694515F-03DE-4376-8BD6-7031374E9C7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81E6F4C4-01D3-4D00-A484-95CE688D321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F3F96AF5-07C7-437E-AE26-13082065C4B9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2FABE616-3960-4E06-9554-3D500A743F1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6C9B4A10-D801-4A45-89C6-2B4B9ED3D01C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972" name="台形 971">
                  <a:extLst>
                    <a:ext uri="{FF2B5EF4-FFF2-40B4-BE49-F238E27FC236}">
                      <a16:creationId xmlns:a16="http://schemas.microsoft.com/office/drawing/2014/main" id="{929E165B-CA95-4121-AEA9-0279F2A867D0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3" name="片側の 2 つの角を丸めた四角形 186">
                  <a:extLst>
                    <a:ext uri="{FF2B5EF4-FFF2-40B4-BE49-F238E27FC236}">
                      <a16:creationId xmlns:a16="http://schemas.microsoft.com/office/drawing/2014/main" id="{3A0DF0E6-7706-4CC5-AD7D-BA97D70F0101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44C0A352-F45C-4D12-A2CA-D1A65E9B09D9}"/>
                </a:ext>
              </a:extLst>
            </p:cNvPr>
            <p:cNvGrpSpPr/>
            <p:nvPr/>
          </p:nvGrpSpPr>
          <p:grpSpPr>
            <a:xfrm>
              <a:off x="5462323" y="3935583"/>
              <a:ext cx="815554" cy="1493973"/>
              <a:chOff x="3177648" y="923566"/>
              <a:chExt cx="815554" cy="1493973"/>
            </a:xfrm>
          </p:grpSpPr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77DAC471-07DB-492C-BA07-642E84B039BA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967" name="角丸四角形 4">
                  <a:extLst>
                    <a:ext uri="{FF2B5EF4-FFF2-40B4-BE49-F238E27FC236}">
                      <a16:creationId xmlns:a16="http://schemas.microsoft.com/office/drawing/2014/main" id="{81F01981-0BCC-41A1-A93E-C18DD5EA7C82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8" name="円/楕円 6">
                  <a:extLst>
                    <a:ext uri="{FF2B5EF4-FFF2-40B4-BE49-F238E27FC236}">
                      <a16:creationId xmlns:a16="http://schemas.microsoft.com/office/drawing/2014/main" id="{AE8AC85F-4008-4102-B6E3-9DE69923BA31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5C0ED627-DB5D-408B-AF16-1021BA7C9DEF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965" name="台形 964">
                  <a:extLst>
                    <a:ext uri="{FF2B5EF4-FFF2-40B4-BE49-F238E27FC236}">
                      <a16:creationId xmlns:a16="http://schemas.microsoft.com/office/drawing/2014/main" id="{7F01D732-0AFB-4787-854E-742E4EEC1D09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66" name="片側の 2 つの角を丸めた四角形 151">
                  <a:extLst>
                    <a:ext uri="{FF2B5EF4-FFF2-40B4-BE49-F238E27FC236}">
                      <a16:creationId xmlns:a16="http://schemas.microsoft.com/office/drawing/2014/main" id="{47A85ADB-88CF-411B-8072-7BA267232D88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96" name="グループ化 995">
            <a:extLst>
              <a:ext uri="{FF2B5EF4-FFF2-40B4-BE49-F238E27FC236}">
                <a16:creationId xmlns:a16="http://schemas.microsoft.com/office/drawing/2014/main" id="{B470C1DA-AD85-4323-AF55-B5BA85E60543}"/>
              </a:ext>
            </a:extLst>
          </p:cNvPr>
          <p:cNvGrpSpPr/>
          <p:nvPr/>
        </p:nvGrpSpPr>
        <p:grpSpPr>
          <a:xfrm>
            <a:off x="7964836" y="2744427"/>
            <a:ext cx="1438666" cy="1643729"/>
            <a:chOff x="7319698" y="2841834"/>
            <a:chExt cx="2264892" cy="2587722"/>
          </a:xfrm>
        </p:grpSpPr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B1915717-41C2-4200-886F-D14351E5F740}"/>
                </a:ext>
              </a:extLst>
            </p:cNvPr>
            <p:cNvGrpSpPr/>
            <p:nvPr/>
          </p:nvGrpSpPr>
          <p:grpSpPr>
            <a:xfrm>
              <a:off x="7845002" y="2841834"/>
              <a:ext cx="1445730" cy="2560950"/>
              <a:chOff x="7672315" y="1708359"/>
              <a:chExt cx="1445730" cy="2560950"/>
            </a:xfrm>
          </p:grpSpPr>
          <p:sp>
            <p:nvSpPr>
              <p:cNvPr id="1020" name="正方形/長方形 45">
                <a:extLst>
                  <a:ext uri="{FF2B5EF4-FFF2-40B4-BE49-F238E27FC236}">
                    <a16:creationId xmlns:a16="http://schemas.microsoft.com/office/drawing/2014/main" id="{BA1F71C7-4960-4416-88AD-BE2CE0DB5317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21" name="グループ化 1020">
                <a:extLst>
                  <a:ext uri="{FF2B5EF4-FFF2-40B4-BE49-F238E27FC236}">
                    <a16:creationId xmlns:a16="http://schemas.microsoft.com/office/drawing/2014/main" id="{2A092973-1DE1-410E-8C2C-501211D9F4F3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1039" name="片側の 2 つの角を丸めた四角形 4">
                  <a:extLst>
                    <a:ext uri="{FF2B5EF4-FFF2-40B4-BE49-F238E27FC236}">
                      <a16:creationId xmlns:a16="http://schemas.microsoft.com/office/drawing/2014/main" id="{BC984854-C770-4886-B05E-0B18E2E99FC1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0" name="正方形/長方形 1039">
                  <a:extLst>
                    <a:ext uri="{FF2B5EF4-FFF2-40B4-BE49-F238E27FC236}">
                      <a16:creationId xmlns:a16="http://schemas.microsoft.com/office/drawing/2014/main" id="{6F06E08A-2044-4874-8131-1BCA3BB0787B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7E4521B2-C1EF-4B9A-BC73-EE22E828FDD1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7820650D-8897-4B4E-A78F-9E27C59A70EA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E80C10F9-9975-4711-9384-22BF5815821E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4" name="台形 23">
                  <a:extLst>
                    <a:ext uri="{FF2B5EF4-FFF2-40B4-BE49-F238E27FC236}">
                      <a16:creationId xmlns:a16="http://schemas.microsoft.com/office/drawing/2014/main" id="{152FFC56-A917-4320-8267-2999E7379A7B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2" name="グループ化 1021">
                <a:extLst>
                  <a:ext uri="{FF2B5EF4-FFF2-40B4-BE49-F238E27FC236}">
                    <a16:creationId xmlns:a16="http://schemas.microsoft.com/office/drawing/2014/main" id="{61D51007-A4F6-4268-A5E6-64B8ADD93885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1023" name="グループ化 1022">
                  <a:extLst>
                    <a:ext uri="{FF2B5EF4-FFF2-40B4-BE49-F238E27FC236}">
                      <a16:creationId xmlns:a16="http://schemas.microsoft.com/office/drawing/2014/main" id="{05A18859-181D-4F39-A034-834FEECC8ED1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032" name="グループ化 1031">
                    <a:extLst>
                      <a:ext uri="{FF2B5EF4-FFF2-40B4-BE49-F238E27FC236}">
                        <a16:creationId xmlns:a16="http://schemas.microsoft.com/office/drawing/2014/main" id="{47002A84-B4CC-439E-90E8-B3661643648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37" name="円/楕円 620">
                      <a:extLst>
                        <a:ext uri="{FF2B5EF4-FFF2-40B4-BE49-F238E27FC236}">
                          <a16:creationId xmlns:a16="http://schemas.microsoft.com/office/drawing/2014/main" id="{91F464D5-E4A7-462C-9A53-42692A0B98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38" name="円/楕円 621">
                      <a:extLst>
                        <a:ext uri="{FF2B5EF4-FFF2-40B4-BE49-F238E27FC236}">
                          <a16:creationId xmlns:a16="http://schemas.microsoft.com/office/drawing/2014/main" id="{45AC7596-2D81-4576-935B-14DE0F1AC8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33" name="グループ化 1032">
                    <a:extLst>
                      <a:ext uri="{FF2B5EF4-FFF2-40B4-BE49-F238E27FC236}">
                        <a16:creationId xmlns:a16="http://schemas.microsoft.com/office/drawing/2014/main" id="{B0B164FD-E5F0-4D7C-9EB2-10CBF9E2285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35" name="円/楕円 618">
                      <a:extLst>
                        <a:ext uri="{FF2B5EF4-FFF2-40B4-BE49-F238E27FC236}">
                          <a16:creationId xmlns:a16="http://schemas.microsoft.com/office/drawing/2014/main" id="{CF9AD404-7D04-4164-A205-CE2D2E880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36" name="円/楕円 619">
                      <a:extLst>
                        <a:ext uri="{FF2B5EF4-FFF2-40B4-BE49-F238E27FC236}">
                          <a16:creationId xmlns:a16="http://schemas.microsoft.com/office/drawing/2014/main" id="{64E251E2-3C0D-438F-A6F0-A80D421C17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34" name="円/楕円 617">
                    <a:extLst>
                      <a:ext uri="{FF2B5EF4-FFF2-40B4-BE49-F238E27FC236}">
                        <a16:creationId xmlns:a16="http://schemas.microsoft.com/office/drawing/2014/main" id="{330D67F8-5C90-40BB-87CF-32A926CEEE3C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24" name="円/楕円 611">
                  <a:extLst>
                    <a:ext uri="{FF2B5EF4-FFF2-40B4-BE49-F238E27FC236}">
                      <a16:creationId xmlns:a16="http://schemas.microsoft.com/office/drawing/2014/main" id="{902C34D5-3AA6-47E5-A88E-B3C8CA5D3803}"/>
                    </a:ext>
                  </a:extLst>
                </p:cNvPr>
                <p:cNvSpPr/>
                <p:nvPr/>
              </p:nvSpPr>
              <p:spPr>
                <a:xfrm>
                  <a:off x="11429329" y="814302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5" name="フリーフォーム 612">
                  <a:extLst>
                    <a:ext uri="{FF2B5EF4-FFF2-40B4-BE49-F238E27FC236}">
                      <a16:creationId xmlns:a16="http://schemas.microsoft.com/office/drawing/2014/main" id="{A1EF25FD-0143-4A48-86ED-0AD5792AF05E}"/>
                    </a:ext>
                  </a:extLst>
                </p:cNvPr>
                <p:cNvSpPr/>
                <p:nvPr/>
              </p:nvSpPr>
              <p:spPr>
                <a:xfrm>
                  <a:off x="11459444" y="754514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6" name="月 1025">
                  <a:extLst>
                    <a:ext uri="{FF2B5EF4-FFF2-40B4-BE49-F238E27FC236}">
                      <a16:creationId xmlns:a16="http://schemas.microsoft.com/office/drawing/2014/main" id="{5ACD4A65-AC72-47E6-B7D5-0F55493E2464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7" name="月 1026">
                  <a:extLst>
                    <a:ext uri="{FF2B5EF4-FFF2-40B4-BE49-F238E27FC236}">
                      <a16:creationId xmlns:a16="http://schemas.microsoft.com/office/drawing/2014/main" id="{28604796-D535-4592-AE68-91E3728502C4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8" name="月 1027">
                  <a:extLst>
                    <a:ext uri="{FF2B5EF4-FFF2-40B4-BE49-F238E27FC236}">
                      <a16:creationId xmlns:a16="http://schemas.microsoft.com/office/drawing/2014/main" id="{1EB96707-F300-4294-808B-36E0AAF1A175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9" name="月 1028">
                  <a:extLst>
                    <a:ext uri="{FF2B5EF4-FFF2-40B4-BE49-F238E27FC236}">
                      <a16:creationId xmlns:a16="http://schemas.microsoft.com/office/drawing/2014/main" id="{9909A1EB-5941-41E8-B6BD-D3F05197A3FA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0" name="月 1029">
                  <a:extLst>
                    <a:ext uri="{FF2B5EF4-FFF2-40B4-BE49-F238E27FC236}">
                      <a16:creationId xmlns:a16="http://schemas.microsoft.com/office/drawing/2014/main" id="{2AD840E1-9E89-4635-9D2A-07E118A99C98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1" name="月 1030">
                  <a:extLst>
                    <a:ext uri="{FF2B5EF4-FFF2-40B4-BE49-F238E27FC236}">
                      <a16:creationId xmlns:a16="http://schemas.microsoft.com/office/drawing/2014/main" id="{9A681BB4-45F2-42F8-96E7-8C48F3572C58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998" name="円/楕円 27">
              <a:extLst>
                <a:ext uri="{FF2B5EF4-FFF2-40B4-BE49-F238E27FC236}">
                  <a16:creationId xmlns:a16="http://schemas.microsoft.com/office/drawing/2014/main" id="{0115E91F-91F8-4E5E-B029-C52BAF0174F6}"/>
                </a:ext>
              </a:extLst>
            </p:cNvPr>
            <p:cNvSpPr/>
            <p:nvPr/>
          </p:nvSpPr>
          <p:spPr>
            <a:xfrm rot="10800000">
              <a:off x="8366420" y="4013200"/>
              <a:ext cx="396580" cy="17106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557EBE35-454E-4399-918A-5064E9E90082}"/>
                </a:ext>
              </a:extLst>
            </p:cNvPr>
            <p:cNvSpPr/>
            <p:nvPr/>
          </p:nvSpPr>
          <p:spPr>
            <a:xfrm>
              <a:off x="8176818" y="3571536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8474345F-59CC-465E-9766-2BC9663FD255}"/>
                </a:ext>
              </a:extLst>
            </p:cNvPr>
            <p:cNvSpPr/>
            <p:nvPr/>
          </p:nvSpPr>
          <p:spPr>
            <a:xfrm flipH="1">
              <a:off x="8815388" y="3571536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FF31EF1F-EC2B-4918-990A-6494708CF2DE}"/>
                </a:ext>
              </a:extLst>
            </p:cNvPr>
            <p:cNvGrpSpPr/>
            <p:nvPr/>
          </p:nvGrpSpPr>
          <p:grpSpPr>
            <a:xfrm>
              <a:off x="8870021" y="3469945"/>
              <a:ext cx="714569" cy="1890608"/>
              <a:chOff x="3778091" y="528481"/>
              <a:chExt cx="714569" cy="1890608"/>
            </a:xfrm>
          </p:grpSpPr>
          <p:sp>
            <p:nvSpPr>
              <p:cNvPr id="1009" name="角丸四角形 177">
                <a:extLst>
                  <a:ext uri="{FF2B5EF4-FFF2-40B4-BE49-F238E27FC236}">
                    <a16:creationId xmlns:a16="http://schemas.microsoft.com/office/drawing/2014/main" id="{459E2795-6D0A-4245-BF29-1C599DB68160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10" name="グループ化 1009">
                <a:extLst>
                  <a:ext uri="{FF2B5EF4-FFF2-40B4-BE49-F238E27FC236}">
                    <a16:creationId xmlns:a16="http://schemas.microsoft.com/office/drawing/2014/main" id="{895D8993-C539-4FD8-95CC-FC137EA2B9A7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014" name="グループ化 1013">
                  <a:extLst>
                    <a:ext uri="{FF2B5EF4-FFF2-40B4-BE49-F238E27FC236}">
                      <a16:creationId xmlns:a16="http://schemas.microsoft.com/office/drawing/2014/main" id="{842E28C1-10D4-419F-BFFB-92B2B6F242B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16" name="四角形: 角を丸くする 1015">
                    <a:extLst>
                      <a:ext uri="{FF2B5EF4-FFF2-40B4-BE49-F238E27FC236}">
                        <a16:creationId xmlns:a16="http://schemas.microsoft.com/office/drawing/2014/main" id="{548A83D7-5375-48BD-9B48-69A85C2F1363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7" name="四角形: 角を丸くする 1016">
                    <a:extLst>
                      <a:ext uri="{FF2B5EF4-FFF2-40B4-BE49-F238E27FC236}">
                        <a16:creationId xmlns:a16="http://schemas.microsoft.com/office/drawing/2014/main" id="{2CA3A438-483A-494E-BDFC-64CA33FDCD03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8" name="フリーフォーム: 図形 1017">
                    <a:extLst>
                      <a:ext uri="{FF2B5EF4-FFF2-40B4-BE49-F238E27FC236}">
                        <a16:creationId xmlns:a16="http://schemas.microsoft.com/office/drawing/2014/main" id="{43F0CE98-7387-4A84-9B70-A9DE98876986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9" name="フリーフォーム: 図形 1018">
                    <a:extLst>
                      <a:ext uri="{FF2B5EF4-FFF2-40B4-BE49-F238E27FC236}">
                        <a16:creationId xmlns:a16="http://schemas.microsoft.com/office/drawing/2014/main" id="{0CB5F9CB-CF9A-4397-BF3B-92ED4325FBED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15" name="フリーフォーム: 図形 1014">
                  <a:extLst>
                    <a:ext uri="{FF2B5EF4-FFF2-40B4-BE49-F238E27FC236}">
                      <a16:creationId xmlns:a16="http://schemas.microsoft.com/office/drawing/2014/main" id="{13C7C2F9-2585-415D-8CF9-BA0EB718C97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11" name="グループ化 1010">
                <a:extLst>
                  <a:ext uri="{FF2B5EF4-FFF2-40B4-BE49-F238E27FC236}">
                    <a16:creationId xmlns:a16="http://schemas.microsoft.com/office/drawing/2014/main" id="{40561238-B40D-499D-893B-C39D02965E17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012" name="台形 1011">
                  <a:extLst>
                    <a:ext uri="{FF2B5EF4-FFF2-40B4-BE49-F238E27FC236}">
                      <a16:creationId xmlns:a16="http://schemas.microsoft.com/office/drawing/2014/main" id="{43364B00-89DA-4A65-A937-C810989B0312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3" name="片側の 2 つの角を丸めた四角形 186">
                  <a:extLst>
                    <a:ext uri="{FF2B5EF4-FFF2-40B4-BE49-F238E27FC236}">
                      <a16:creationId xmlns:a16="http://schemas.microsoft.com/office/drawing/2014/main" id="{606E0ED0-6563-4367-B8D7-12273EDDBCE5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02" name="グループ化 1001">
              <a:extLst>
                <a:ext uri="{FF2B5EF4-FFF2-40B4-BE49-F238E27FC236}">
                  <a16:creationId xmlns:a16="http://schemas.microsoft.com/office/drawing/2014/main" id="{2D71A876-CDCC-41EC-AEF0-836F657D14D9}"/>
                </a:ext>
              </a:extLst>
            </p:cNvPr>
            <p:cNvGrpSpPr/>
            <p:nvPr/>
          </p:nvGrpSpPr>
          <p:grpSpPr>
            <a:xfrm>
              <a:off x="7319698" y="3935583"/>
              <a:ext cx="815554" cy="1493973"/>
              <a:chOff x="3177648" y="923566"/>
              <a:chExt cx="815554" cy="1493973"/>
            </a:xfrm>
          </p:grpSpPr>
          <p:grpSp>
            <p:nvGrpSpPr>
              <p:cNvPr id="1003" name="グループ化 1002">
                <a:extLst>
                  <a:ext uri="{FF2B5EF4-FFF2-40B4-BE49-F238E27FC236}">
                    <a16:creationId xmlns:a16="http://schemas.microsoft.com/office/drawing/2014/main" id="{9E3B12EF-D8FE-4034-A96B-5615F592D4AC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1007" name="角丸四角形 4">
                  <a:extLst>
                    <a:ext uri="{FF2B5EF4-FFF2-40B4-BE49-F238E27FC236}">
                      <a16:creationId xmlns:a16="http://schemas.microsoft.com/office/drawing/2014/main" id="{F398E6DA-EA7B-400D-895A-DACEE25047A0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8" name="円/楕円 6">
                  <a:extLst>
                    <a:ext uri="{FF2B5EF4-FFF2-40B4-BE49-F238E27FC236}">
                      <a16:creationId xmlns:a16="http://schemas.microsoft.com/office/drawing/2014/main" id="{0DDF2424-B01D-400C-B135-6CEBB3BDE41D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5732439C-E2C2-4062-8E4E-61068B3A7C07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1005" name="台形 1004">
                  <a:extLst>
                    <a:ext uri="{FF2B5EF4-FFF2-40B4-BE49-F238E27FC236}">
                      <a16:creationId xmlns:a16="http://schemas.microsoft.com/office/drawing/2014/main" id="{637DF0B4-889D-4D4A-8E63-A8CFB783D163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6" name="片側の 2 つの角を丸めた四角形 151">
                  <a:extLst>
                    <a:ext uri="{FF2B5EF4-FFF2-40B4-BE49-F238E27FC236}">
                      <a16:creationId xmlns:a16="http://schemas.microsoft.com/office/drawing/2014/main" id="{67A6D6CE-17ED-4DAE-A426-ED8E9DDB00C5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45" name="グループ化 1044">
            <a:extLst>
              <a:ext uri="{FF2B5EF4-FFF2-40B4-BE49-F238E27FC236}">
                <a16:creationId xmlns:a16="http://schemas.microsoft.com/office/drawing/2014/main" id="{AE582ED4-FB92-44D3-AAFD-A831DA1DD9D1}"/>
              </a:ext>
            </a:extLst>
          </p:cNvPr>
          <p:cNvGrpSpPr/>
          <p:nvPr/>
        </p:nvGrpSpPr>
        <p:grpSpPr>
          <a:xfrm>
            <a:off x="740884" y="869481"/>
            <a:ext cx="1151283" cy="1584928"/>
            <a:chOff x="524984" y="-409043"/>
            <a:chExt cx="1812465" cy="2495152"/>
          </a:xfrm>
        </p:grpSpPr>
        <p:grpSp>
          <p:nvGrpSpPr>
            <p:cNvPr id="1046" name="グループ化 1045">
              <a:extLst>
                <a:ext uri="{FF2B5EF4-FFF2-40B4-BE49-F238E27FC236}">
                  <a16:creationId xmlns:a16="http://schemas.microsoft.com/office/drawing/2014/main" id="{46E2883E-E597-4893-92AD-3E1911B20E96}"/>
                </a:ext>
              </a:extLst>
            </p:cNvPr>
            <p:cNvGrpSpPr/>
            <p:nvPr/>
          </p:nvGrpSpPr>
          <p:grpSpPr>
            <a:xfrm>
              <a:off x="598179" y="-409043"/>
              <a:ext cx="1445730" cy="2471717"/>
              <a:chOff x="425492" y="1797592"/>
              <a:chExt cx="1445730" cy="2471717"/>
            </a:xfrm>
          </p:grpSpPr>
          <p:grpSp>
            <p:nvGrpSpPr>
              <p:cNvPr id="1067" name="グループ化 1066">
                <a:extLst>
                  <a:ext uri="{FF2B5EF4-FFF2-40B4-BE49-F238E27FC236}">
                    <a16:creationId xmlns:a16="http://schemas.microsoft.com/office/drawing/2014/main" id="{53FC1F6A-0457-46B8-B469-F74B916646CE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77118E56-3A8E-4EAF-B212-24E2FD01143E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7" name="片側の 2 つの角を丸めた四角形 35">
                  <a:extLst>
                    <a:ext uri="{FF2B5EF4-FFF2-40B4-BE49-F238E27FC236}">
                      <a16:creationId xmlns:a16="http://schemas.microsoft.com/office/drawing/2014/main" id="{5F739CD0-0340-4CC6-AF8F-D89FDC819AB4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8" name="片側の 2 つの角を丸めた四角形 46">
                  <a:extLst>
                    <a:ext uri="{FF2B5EF4-FFF2-40B4-BE49-F238E27FC236}">
                      <a16:creationId xmlns:a16="http://schemas.microsoft.com/office/drawing/2014/main" id="{14C47654-E403-442D-9553-890C5A9E5BC6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9" name="正方形/長方形 1088">
                  <a:extLst>
                    <a:ext uri="{FF2B5EF4-FFF2-40B4-BE49-F238E27FC236}">
                      <a16:creationId xmlns:a16="http://schemas.microsoft.com/office/drawing/2014/main" id="{EF1F41FD-80A5-44F5-996F-ECFFC278B8CD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0" name="円/楕円 49">
                  <a:extLst>
                    <a:ext uri="{FF2B5EF4-FFF2-40B4-BE49-F238E27FC236}">
                      <a16:creationId xmlns:a16="http://schemas.microsoft.com/office/drawing/2014/main" id="{822D60C2-189C-4FB4-98C0-78AD52BF7449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1" name="円/楕円 50">
                  <a:extLst>
                    <a:ext uri="{FF2B5EF4-FFF2-40B4-BE49-F238E27FC236}">
                      <a16:creationId xmlns:a16="http://schemas.microsoft.com/office/drawing/2014/main" id="{9877C90F-7091-4C1F-99FE-995C5900DCF2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2" name="円/楕円 51">
                  <a:extLst>
                    <a:ext uri="{FF2B5EF4-FFF2-40B4-BE49-F238E27FC236}">
                      <a16:creationId xmlns:a16="http://schemas.microsoft.com/office/drawing/2014/main" id="{0C983574-4B18-4851-A65C-B9EDC2AB6029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93" name="グループ化 1092">
                  <a:extLst>
                    <a:ext uri="{FF2B5EF4-FFF2-40B4-BE49-F238E27FC236}">
                      <a16:creationId xmlns:a16="http://schemas.microsoft.com/office/drawing/2014/main" id="{A3FC7712-0F46-4006-B6F1-F2985BE007FB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1094" name="二等辺三角形 1093">
                    <a:extLst>
                      <a:ext uri="{FF2B5EF4-FFF2-40B4-BE49-F238E27FC236}">
                        <a16:creationId xmlns:a16="http://schemas.microsoft.com/office/drawing/2014/main" id="{46E9F604-46C3-4217-99F6-0D58C0DD870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95" name="二等辺三角形 1094">
                    <a:extLst>
                      <a:ext uri="{FF2B5EF4-FFF2-40B4-BE49-F238E27FC236}">
                        <a16:creationId xmlns:a16="http://schemas.microsoft.com/office/drawing/2014/main" id="{45C08F7A-61CA-4BEF-AE83-694EA0CB2BD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8" name="グループ化 1067">
                <a:extLst>
                  <a:ext uri="{FF2B5EF4-FFF2-40B4-BE49-F238E27FC236}">
                    <a16:creationId xmlns:a16="http://schemas.microsoft.com/office/drawing/2014/main" id="{31C2F034-0CEF-42FD-918E-771783377017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1069" name="円/楕円 568">
                  <a:extLst>
                    <a:ext uri="{FF2B5EF4-FFF2-40B4-BE49-F238E27FC236}">
                      <a16:creationId xmlns:a16="http://schemas.microsoft.com/office/drawing/2014/main" id="{389E5D52-5D98-49A3-A822-58D81A60F1F6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70" name="グループ化 1069">
                  <a:extLst>
                    <a:ext uri="{FF2B5EF4-FFF2-40B4-BE49-F238E27FC236}">
                      <a16:creationId xmlns:a16="http://schemas.microsoft.com/office/drawing/2014/main" id="{446E3A14-0389-43BC-9C08-C270182ACD43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079" name="グループ化 1078">
                    <a:extLst>
                      <a:ext uri="{FF2B5EF4-FFF2-40B4-BE49-F238E27FC236}">
                        <a16:creationId xmlns:a16="http://schemas.microsoft.com/office/drawing/2014/main" id="{E236B2E2-1045-4B37-B1A2-01B34A9F24F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84" name="円/楕円 591">
                      <a:extLst>
                        <a:ext uri="{FF2B5EF4-FFF2-40B4-BE49-F238E27FC236}">
                          <a16:creationId xmlns:a16="http://schemas.microsoft.com/office/drawing/2014/main" id="{0BF779A5-D64B-4F5E-A470-80DB71F025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85" name="円/楕円 592">
                      <a:extLst>
                        <a:ext uri="{FF2B5EF4-FFF2-40B4-BE49-F238E27FC236}">
                          <a16:creationId xmlns:a16="http://schemas.microsoft.com/office/drawing/2014/main" id="{03DEDD3A-8D42-4413-8DAD-4CCBF8EBD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80" name="グループ化 1079">
                    <a:extLst>
                      <a:ext uri="{FF2B5EF4-FFF2-40B4-BE49-F238E27FC236}">
                        <a16:creationId xmlns:a16="http://schemas.microsoft.com/office/drawing/2014/main" id="{8E387E92-075E-42FD-A913-568D89F19A8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82" name="円/楕円 589">
                      <a:extLst>
                        <a:ext uri="{FF2B5EF4-FFF2-40B4-BE49-F238E27FC236}">
                          <a16:creationId xmlns:a16="http://schemas.microsoft.com/office/drawing/2014/main" id="{DC811D21-C9F6-4F60-89B4-45C58B279A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83" name="円/楕円 590">
                      <a:extLst>
                        <a:ext uri="{FF2B5EF4-FFF2-40B4-BE49-F238E27FC236}">
                          <a16:creationId xmlns:a16="http://schemas.microsoft.com/office/drawing/2014/main" id="{94582716-45B4-4821-9169-2777575CEF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81" name="円/楕円 588">
                    <a:extLst>
                      <a:ext uri="{FF2B5EF4-FFF2-40B4-BE49-F238E27FC236}">
                        <a16:creationId xmlns:a16="http://schemas.microsoft.com/office/drawing/2014/main" id="{C16E76C6-FBB7-4589-83DA-14535123021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71" name="円/楕円 576">
                  <a:extLst>
                    <a:ext uri="{FF2B5EF4-FFF2-40B4-BE49-F238E27FC236}">
                      <a16:creationId xmlns:a16="http://schemas.microsoft.com/office/drawing/2014/main" id="{81EDA85C-6E5D-432A-BE19-A8EEF74C334B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2" name="円/楕円 577">
                  <a:extLst>
                    <a:ext uri="{FF2B5EF4-FFF2-40B4-BE49-F238E27FC236}">
                      <a16:creationId xmlns:a16="http://schemas.microsoft.com/office/drawing/2014/main" id="{0475D4D6-5B4A-414A-888E-230CE53C5337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3" name="円/楕円 27">
                  <a:extLst>
                    <a:ext uri="{FF2B5EF4-FFF2-40B4-BE49-F238E27FC236}">
                      <a16:creationId xmlns:a16="http://schemas.microsoft.com/office/drawing/2014/main" id="{66805BD4-D33B-4DC3-9342-B30C1370D6FF}"/>
                    </a:ext>
                  </a:extLst>
                </p:cNvPr>
                <p:cNvSpPr/>
                <p:nvPr/>
              </p:nvSpPr>
              <p:spPr>
                <a:xfrm rot="10800000">
                  <a:off x="7079074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4" name="月 1073">
                  <a:extLst>
                    <a:ext uri="{FF2B5EF4-FFF2-40B4-BE49-F238E27FC236}">
                      <a16:creationId xmlns:a16="http://schemas.microsoft.com/office/drawing/2014/main" id="{278CA2B8-A059-4611-B6E1-A7B2E733C3BC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5" name="月 1074">
                  <a:extLst>
                    <a:ext uri="{FF2B5EF4-FFF2-40B4-BE49-F238E27FC236}">
                      <a16:creationId xmlns:a16="http://schemas.microsoft.com/office/drawing/2014/main" id="{D90A7FA6-87BB-499F-BFF8-3D28749C4504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6" name="月 1075">
                  <a:extLst>
                    <a:ext uri="{FF2B5EF4-FFF2-40B4-BE49-F238E27FC236}">
                      <a16:creationId xmlns:a16="http://schemas.microsoft.com/office/drawing/2014/main" id="{205F0880-E40A-4564-9F70-CBB093086C28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7" name="月 1076">
                  <a:extLst>
                    <a:ext uri="{FF2B5EF4-FFF2-40B4-BE49-F238E27FC236}">
                      <a16:creationId xmlns:a16="http://schemas.microsoft.com/office/drawing/2014/main" id="{DB94CE25-9054-45A1-B870-F7CCDAAB97C6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8" name="円/楕円 576">
                  <a:extLst>
                    <a:ext uri="{FF2B5EF4-FFF2-40B4-BE49-F238E27FC236}">
                      <a16:creationId xmlns:a16="http://schemas.microsoft.com/office/drawing/2014/main" id="{3702D225-A714-48FB-8B61-280EC7703552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47" name="グループ化 1046">
              <a:extLst>
                <a:ext uri="{FF2B5EF4-FFF2-40B4-BE49-F238E27FC236}">
                  <a16:creationId xmlns:a16="http://schemas.microsoft.com/office/drawing/2014/main" id="{FFE2128A-6E00-41C9-B1FB-7DAC599EA70B}"/>
                </a:ext>
              </a:extLst>
            </p:cNvPr>
            <p:cNvGrpSpPr/>
            <p:nvPr/>
          </p:nvGrpSpPr>
          <p:grpSpPr>
            <a:xfrm>
              <a:off x="1622880" y="133023"/>
              <a:ext cx="714569" cy="1890608"/>
              <a:chOff x="3778091" y="528481"/>
              <a:chExt cx="714569" cy="1890608"/>
            </a:xfrm>
          </p:grpSpPr>
          <p:sp>
            <p:nvSpPr>
              <p:cNvPr id="1056" name="角丸四角形 177">
                <a:extLst>
                  <a:ext uri="{FF2B5EF4-FFF2-40B4-BE49-F238E27FC236}">
                    <a16:creationId xmlns:a16="http://schemas.microsoft.com/office/drawing/2014/main" id="{7F1FA8D5-618C-498D-95B6-800F2EF30F68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57" name="グループ化 1056">
                <a:extLst>
                  <a:ext uri="{FF2B5EF4-FFF2-40B4-BE49-F238E27FC236}">
                    <a16:creationId xmlns:a16="http://schemas.microsoft.com/office/drawing/2014/main" id="{BC3BE59B-E011-4AC4-A450-D0499F0A29E5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061" name="グループ化 1060">
                  <a:extLst>
                    <a:ext uri="{FF2B5EF4-FFF2-40B4-BE49-F238E27FC236}">
                      <a16:creationId xmlns:a16="http://schemas.microsoft.com/office/drawing/2014/main" id="{CFE2CF23-DB0D-458D-9F72-4EE2C1F6FCA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63" name="四角形: 角を丸くする 1062">
                    <a:extLst>
                      <a:ext uri="{FF2B5EF4-FFF2-40B4-BE49-F238E27FC236}">
                        <a16:creationId xmlns:a16="http://schemas.microsoft.com/office/drawing/2014/main" id="{D57D9713-6743-475E-B603-EB838695229F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4" name="四角形: 角を丸くする 1063">
                    <a:extLst>
                      <a:ext uri="{FF2B5EF4-FFF2-40B4-BE49-F238E27FC236}">
                        <a16:creationId xmlns:a16="http://schemas.microsoft.com/office/drawing/2014/main" id="{27D1CD39-69CF-41CC-99EB-83103BA47E8D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4CC0095C-542D-4277-BE6E-8DD95C5BB666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6" name="フリーフォーム: 図形 1065">
                    <a:extLst>
                      <a:ext uri="{FF2B5EF4-FFF2-40B4-BE49-F238E27FC236}">
                        <a16:creationId xmlns:a16="http://schemas.microsoft.com/office/drawing/2014/main" id="{0DDDC22A-F585-4197-98A7-3ACA42BE690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46B8A223-E965-46F5-B8DA-E895FD7EE391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3EFED918-5236-41AB-8732-486730427094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059" name="台形 1058">
                  <a:extLst>
                    <a:ext uri="{FF2B5EF4-FFF2-40B4-BE49-F238E27FC236}">
                      <a16:creationId xmlns:a16="http://schemas.microsoft.com/office/drawing/2014/main" id="{7175C93D-EFBC-405B-A705-11AC8AB353CB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0" name="片側の 2 つの角を丸めた四角形 186">
                  <a:extLst>
                    <a:ext uri="{FF2B5EF4-FFF2-40B4-BE49-F238E27FC236}">
                      <a16:creationId xmlns:a16="http://schemas.microsoft.com/office/drawing/2014/main" id="{743F4522-BAE7-44F9-9047-9AAC37C96767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48" name="グループ化 1047">
              <a:extLst>
                <a:ext uri="{FF2B5EF4-FFF2-40B4-BE49-F238E27FC236}">
                  <a16:creationId xmlns:a16="http://schemas.microsoft.com/office/drawing/2014/main" id="{0983A431-F3EF-49C1-9C24-9C9F45876228}"/>
                </a:ext>
              </a:extLst>
            </p:cNvPr>
            <p:cNvGrpSpPr/>
            <p:nvPr/>
          </p:nvGrpSpPr>
          <p:grpSpPr>
            <a:xfrm>
              <a:off x="524984" y="765188"/>
              <a:ext cx="1261352" cy="1320921"/>
              <a:chOff x="2693043" y="1150705"/>
              <a:chExt cx="1261352" cy="1320921"/>
            </a:xfrm>
          </p:grpSpPr>
          <p:sp>
            <p:nvSpPr>
              <p:cNvPr id="1049" name="角丸四角形 177">
                <a:extLst>
                  <a:ext uri="{FF2B5EF4-FFF2-40B4-BE49-F238E27FC236}">
                    <a16:creationId xmlns:a16="http://schemas.microsoft.com/office/drawing/2014/main" id="{6A92BCE1-C832-457E-B142-D97103F48B3C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50" name="グループ化 1049">
                <a:extLst>
                  <a:ext uri="{FF2B5EF4-FFF2-40B4-BE49-F238E27FC236}">
                    <a16:creationId xmlns:a16="http://schemas.microsoft.com/office/drawing/2014/main" id="{37D29FF1-E222-4475-B6A0-4B816B4C0F6E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1053" name="角丸四角形 88">
                  <a:extLst>
                    <a:ext uri="{FF2B5EF4-FFF2-40B4-BE49-F238E27FC236}">
                      <a16:creationId xmlns:a16="http://schemas.microsoft.com/office/drawing/2014/main" id="{D02DAF37-EE13-4878-8AFF-0F9CC959785E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4" name="角丸四角形 90">
                  <a:extLst>
                    <a:ext uri="{FF2B5EF4-FFF2-40B4-BE49-F238E27FC236}">
                      <a16:creationId xmlns:a16="http://schemas.microsoft.com/office/drawing/2014/main" id="{AB695AB3-4056-4A06-9B12-C861F63F692D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5" name="角丸四角形 86">
                  <a:extLst>
                    <a:ext uri="{FF2B5EF4-FFF2-40B4-BE49-F238E27FC236}">
                      <a16:creationId xmlns:a16="http://schemas.microsoft.com/office/drawing/2014/main" id="{FEAFFACF-22CC-4A71-BCFB-074A54B1EC21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051" name="台形 1050">
                <a:extLst>
                  <a:ext uri="{FF2B5EF4-FFF2-40B4-BE49-F238E27FC236}">
                    <a16:creationId xmlns:a16="http://schemas.microsoft.com/office/drawing/2014/main" id="{1F2E64EF-74DF-4B94-AA6C-BD0899853591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52" name="片側の 2 つの角を丸めた四角形 93">
                <a:extLst>
                  <a:ext uri="{FF2B5EF4-FFF2-40B4-BE49-F238E27FC236}">
                    <a16:creationId xmlns:a16="http://schemas.microsoft.com/office/drawing/2014/main" id="{09A0E5A7-1A47-4B7E-B3D2-C855F81E5048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096" name="グループ化 1095">
            <a:extLst>
              <a:ext uri="{FF2B5EF4-FFF2-40B4-BE49-F238E27FC236}">
                <a16:creationId xmlns:a16="http://schemas.microsoft.com/office/drawing/2014/main" id="{FBA9D4D7-80C9-43C6-A964-657D951CB20D}"/>
              </a:ext>
            </a:extLst>
          </p:cNvPr>
          <p:cNvGrpSpPr/>
          <p:nvPr/>
        </p:nvGrpSpPr>
        <p:grpSpPr>
          <a:xfrm>
            <a:off x="2565241" y="826482"/>
            <a:ext cx="1152593" cy="1627927"/>
            <a:chOff x="2349341" y="-476736"/>
            <a:chExt cx="1814527" cy="2562845"/>
          </a:xfrm>
        </p:grpSpPr>
        <p:grpSp>
          <p:nvGrpSpPr>
            <p:cNvPr id="1097" name="グループ化 1096">
              <a:extLst>
                <a:ext uri="{FF2B5EF4-FFF2-40B4-BE49-F238E27FC236}">
                  <a16:creationId xmlns:a16="http://schemas.microsoft.com/office/drawing/2014/main" id="{91F5755E-67CE-40AC-988A-FA113CE1DF0A}"/>
                </a:ext>
              </a:extLst>
            </p:cNvPr>
            <p:cNvGrpSpPr/>
            <p:nvPr/>
          </p:nvGrpSpPr>
          <p:grpSpPr>
            <a:xfrm>
              <a:off x="2425590" y="-476736"/>
              <a:ext cx="1445730" cy="2539410"/>
              <a:chOff x="2252903" y="1729899"/>
              <a:chExt cx="1445730" cy="2539410"/>
            </a:xfrm>
          </p:grpSpPr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313896A7-42BB-481C-8F63-CE342D9F4098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1145" name="片側の 2 つの角を丸めた四角形 26">
                  <a:extLst>
                    <a:ext uri="{FF2B5EF4-FFF2-40B4-BE49-F238E27FC236}">
                      <a16:creationId xmlns:a16="http://schemas.microsoft.com/office/drawing/2014/main" id="{5B738C19-7D81-49AC-982A-471F4835E59B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6" name="台形 1145">
                  <a:extLst>
                    <a:ext uri="{FF2B5EF4-FFF2-40B4-BE49-F238E27FC236}">
                      <a16:creationId xmlns:a16="http://schemas.microsoft.com/office/drawing/2014/main" id="{9521262E-5D21-4FB9-9694-7CA2812F9083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049EDCC5-6C6F-43AF-A9FF-893FF3842D99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1D672AF3-8D21-4BA4-B4AE-6000B2DCF1C9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2F632DEA-29A5-4C2F-8A03-EC12E7EF02AA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1120" name="グループ化 1119">
                  <a:extLst>
                    <a:ext uri="{FF2B5EF4-FFF2-40B4-BE49-F238E27FC236}">
                      <a16:creationId xmlns:a16="http://schemas.microsoft.com/office/drawing/2014/main" id="{4070CC0F-2D92-4AF9-AC36-DA295CE8341D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1123" name="グループ化 1122">
                    <a:extLst>
                      <a:ext uri="{FF2B5EF4-FFF2-40B4-BE49-F238E27FC236}">
                        <a16:creationId xmlns:a16="http://schemas.microsoft.com/office/drawing/2014/main" id="{63120E79-6480-4405-A4BD-732252D6E0F3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1135" name="グループ化 1134">
                      <a:extLst>
                        <a:ext uri="{FF2B5EF4-FFF2-40B4-BE49-F238E27FC236}">
                          <a16:creationId xmlns:a16="http://schemas.microsoft.com/office/drawing/2014/main" id="{A1FA7274-227C-4804-8461-459F2AA2D79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1138" name="グループ化 1137">
                        <a:extLst>
                          <a:ext uri="{FF2B5EF4-FFF2-40B4-BE49-F238E27FC236}">
                            <a16:creationId xmlns:a16="http://schemas.microsoft.com/office/drawing/2014/main" id="{658171D5-6349-4853-A7E2-1CB482BFD3B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43" name="円/楕円 437">
                          <a:extLst>
                            <a:ext uri="{FF2B5EF4-FFF2-40B4-BE49-F238E27FC236}">
                              <a16:creationId xmlns:a16="http://schemas.microsoft.com/office/drawing/2014/main" id="{F60F633F-BDEB-438D-A727-BD0C67E176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144" name="円/楕円 438">
                          <a:extLst>
                            <a:ext uri="{FF2B5EF4-FFF2-40B4-BE49-F238E27FC236}">
                              <a16:creationId xmlns:a16="http://schemas.microsoft.com/office/drawing/2014/main" id="{59FC3B80-C712-4CE7-BFE7-33033C2595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1139" name="グループ化 1138">
                        <a:extLst>
                          <a:ext uri="{FF2B5EF4-FFF2-40B4-BE49-F238E27FC236}">
                            <a16:creationId xmlns:a16="http://schemas.microsoft.com/office/drawing/2014/main" id="{203CE719-CB24-4BD9-BA93-05381F71E84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41" name="円/楕円 435">
                          <a:extLst>
                            <a:ext uri="{FF2B5EF4-FFF2-40B4-BE49-F238E27FC236}">
                              <a16:creationId xmlns:a16="http://schemas.microsoft.com/office/drawing/2014/main" id="{AF5F897C-7437-44C7-AF4F-9E0DFDFA24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142" name="円/楕円 436">
                          <a:extLst>
                            <a:ext uri="{FF2B5EF4-FFF2-40B4-BE49-F238E27FC236}">
                              <a16:creationId xmlns:a16="http://schemas.microsoft.com/office/drawing/2014/main" id="{68F7FE63-A9AB-4DE5-AEBA-F7C9105DFA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1140" name="円/楕円 291">
                        <a:extLst>
                          <a:ext uri="{FF2B5EF4-FFF2-40B4-BE49-F238E27FC236}">
                            <a16:creationId xmlns:a16="http://schemas.microsoft.com/office/drawing/2014/main" id="{D9CC0376-5306-4ACA-9DFE-0EF4DF9763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136" name="円/楕円 428">
                      <a:extLst>
                        <a:ext uri="{FF2B5EF4-FFF2-40B4-BE49-F238E27FC236}">
                          <a16:creationId xmlns:a16="http://schemas.microsoft.com/office/drawing/2014/main" id="{851A8744-8668-44EB-86AA-20C96F808A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37" name="フリーフォーム 429">
                      <a:extLst>
                        <a:ext uri="{FF2B5EF4-FFF2-40B4-BE49-F238E27FC236}">
                          <a16:creationId xmlns:a16="http://schemas.microsoft.com/office/drawing/2014/main" id="{3536DAD7-6323-46F9-85AA-708DA8F209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24" name="円/楕円 27">
                    <a:extLst>
                      <a:ext uri="{FF2B5EF4-FFF2-40B4-BE49-F238E27FC236}">
                        <a16:creationId xmlns:a16="http://schemas.microsoft.com/office/drawing/2014/main" id="{3D9E1800-A34F-410B-9C91-27E8ADD4697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66078" y="27789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5" name="円/楕円 27">
                    <a:extLst>
                      <a:ext uri="{FF2B5EF4-FFF2-40B4-BE49-F238E27FC236}">
                        <a16:creationId xmlns:a16="http://schemas.microsoft.com/office/drawing/2014/main" id="{283AE2CF-DA7D-4ECB-8BE4-5EEEDC9D44E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6" name="円/楕円 27">
                    <a:extLst>
                      <a:ext uri="{FF2B5EF4-FFF2-40B4-BE49-F238E27FC236}">
                        <a16:creationId xmlns:a16="http://schemas.microsoft.com/office/drawing/2014/main" id="{81EE7985-E427-4382-B8C6-3E08A4AB4CA5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127" name="グループ化 1126">
                    <a:extLst>
                      <a:ext uri="{FF2B5EF4-FFF2-40B4-BE49-F238E27FC236}">
                        <a16:creationId xmlns:a16="http://schemas.microsoft.com/office/drawing/2014/main" id="{140E9279-A9C5-426A-B1F4-BF710450197C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133" name="円/楕円 27">
                      <a:extLst>
                        <a:ext uri="{FF2B5EF4-FFF2-40B4-BE49-F238E27FC236}">
                          <a16:creationId xmlns:a16="http://schemas.microsoft.com/office/drawing/2014/main" id="{F78CEAFA-9709-4B62-863F-DC7D2D00925A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34" name="円/楕円 27">
                      <a:extLst>
                        <a:ext uri="{FF2B5EF4-FFF2-40B4-BE49-F238E27FC236}">
                          <a16:creationId xmlns:a16="http://schemas.microsoft.com/office/drawing/2014/main" id="{9F86711B-1C0C-4C07-A9A9-DD375D54804A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28" name="円/楕円 416">
                    <a:extLst>
                      <a:ext uri="{FF2B5EF4-FFF2-40B4-BE49-F238E27FC236}">
                        <a16:creationId xmlns:a16="http://schemas.microsoft.com/office/drawing/2014/main" id="{68DFF7EF-BD7D-4BE3-B381-87FA86098F93}"/>
                      </a:ext>
                    </a:extLst>
                  </p:cNvPr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129" name="グループ化 1128">
                    <a:extLst>
                      <a:ext uri="{FF2B5EF4-FFF2-40B4-BE49-F238E27FC236}">
                        <a16:creationId xmlns:a16="http://schemas.microsoft.com/office/drawing/2014/main" id="{288AF3BC-BBB2-4EA0-BC8D-E436E1F7F9E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131" name="円/楕円 27">
                      <a:extLst>
                        <a:ext uri="{FF2B5EF4-FFF2-40B4-BE49-F238E27FC236}">
                          <a16:creationId xmlns:a16="http://schemas.microsoft.com/office/drawing/2014/main" id="{F3D38D1C-208C-43E0-AF87-D68B03B558BF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32" name="円/楕円 27">
                      <a:extLst>
                        <a:ext uri="{FF2B5EF4-FFF2-40B4-BE49-F238E27FC236}">
                          <a16:creationId xmlns:a16="http://schemas.microsoft.com/office/drawing/2014/main" id="{B360462A-DB26-4EBA-B734-0CC12D9D738B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30" name="円/楕円 418">
                    <a:extLst>
                      <a:ext uri="{FF2B5EF4-FFF2-40B4-BE49-F238E27FC236}">
                        <a16:creationId xmlns:a16="http://schemas.microsoft.com/office/drawing/2014/main" id="{D60DA516-B90D-43F6-8440-AC20086DDA7C}"/>
                      </a:ext>
                    </a:extLst>
                  </p:cNvPr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21" name="月 1120">
                  <a:extLst>
                    <a:ext uri="{FF2B5EF4-FFF2-40B4-BE49-F238E27FC236}">
                      <a16:creationId xmlns:a16="http://schemas.microsoft.com/office/drawing/2014/main" id="{283A595A-7AEB-4F95-AFBA-32EBDDFF37AC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22" name="月 1121">
                  <a:extLst>
                    <a:ext uri="{FF2B5EF4-FFF2-40B4-BE49-F238E27FC236}">
                      <a16:creationId xmlns:a16="http://schemas.microsoft.com/office/drawing/2014/main" id="{85751784-8BFB-401A-AB74-DA183C637DFC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98" name="グループ化 1097">
              <a:extLst>
                <a:ext uri="{FF2B5EF4-FFF2-40B4-BE49-F238E27FC236}">
                  <a16:creationId xmlns:a16="http://schemas.microsoft.com/office/drawing/2014/main" id="{4A3CAB25-878D-4CF3-83F8-9D0A32071D5F}"/>
                </a:ext>
              </a:extLst>
            </p:cNvPr>
            <p:cNvGrpSpPr/>
            <p:nvPr/>
          </p:nvGrpSpPr>
          <p:grpSpPr>
            <a:xfrm>
              <a:off x="3449299" y="133023"/>
              <a:ext cx="714569" cy="1890608"/>
              <a:chOff x="3778091" y="528481"/>
              <a:chExt cx="714569" cy="1890608"/>
            </a:xfrm>
          </p:grpSpPr>
          <p:sp>
            <p:nvSpPr>
              <p:cNvPr id="1107" name="角丸四角形 177">
                <a:extLst>
                  <a:ext uri="{FF2B5EF4-FFF2-40B4-BE49-F238E27FC236}">
                    <a16:creationId xmlns:a16="http://schemas.microsoft.com/office/drawing/2014/main" id="{29214144-ACCC-43C4-AE34-0C59FDE1D051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D25A15F9-339B-4DA4-AC8F-7FB547F020AB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112" name="グループ化 1111">
                  <a:extLst>
                    <a:ext uri="{FF2B5EF4-FFF2-40B4-BE49-F238E27FC236}">
                      <a16:creationId xmlns:a16="http://schemas.microsoft.com/office/drawing/2014/main" id="{D9DE32FB-9978-46B1-927D-CC62461177D7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114" name="四角形: 角を丸くする 1113">
                    <a:extLst>
                      <a:ext uri="{FF2B5EF4-FFF2-40B4-BE49-F238E27FC236}">
                        <a16:creationId xmlns:a16="http://schemas.microsoft.com/office/drawing/2014/main" id="{54507264-0217-4D30-88CC-075CFB5BF1D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5" name="四角形: 角を丸くする 1114">
                    <a:extLst>
                      <a:ext uri="{FF2B5EF4-FFF2-40B4-BE49-F238E27FC236}">
                        <a16:creationId xmlns:a16="http://schemas.microsoft.com/office/drawing/2014/main" id="{59BC4FF6-3193-406C-8C3C-38CB7B287A4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6" name="フリーフォーム: 図形 1115">
                    <a:extLst>
                      <a:ext uri="{FF2B5EF4-FFF2-40B4-BE49-F238E27FC236}">
                        <a16:creationId xmlns:a16="http://schemas.microsoft.com/office/drawing/2014/main" id="{041A9138-45D2-4FEC-BBF2-78A7E3659724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7" name="フリーフォーム: 図形 1116">
                    <a:extLst>
                      <a:ext uri="{FF2B5EF4-FFF2-40B4-BE49-F238E27FC236}">
                        <a16:creationId xmlns:a16="http://schemas.microsoft.com/office/drawing/2014/main" id="{89170206-91E5-4035-B4DE-D8F773BAB56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13" name="フリーフォーム: 図形 1112">
                  <a:extLst>
                    <a:ext uri="{FF2B5EF4-FFF2-40B4-BE49-F238E27FC236}">
                      <a16:creationId xmlns:a16="http://schemas.microsoft.com/office/drawing/2014/main" id="{3BF8D305-8CA1-49F8-B616-0C321620312A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DC17CDC2-2608-4B60-B78B-F69181596A9C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110" name="台形 1109">
                  <a:extLst>
                    <a:ext uri="{FF2B5EF4-FFF2-40B4-BE49-F238E27FC236}">
                      <a16:creationId xmlns:a16="http://schemas.microsoft.com/office/drawing/2014/main" id="{ACAC1F73-BD12-462E-9B65-E04D084F1EB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1" name="片側の 2 つの角を丸めた四角形 186">
                  <a:extLst>
                    <a:ext uri="{FF2B5EF4-FFF2-40B4-BE49-F238E27FC236}">
                      <a16:creationId xmlns:a16="http://schemas.microsoft.com/office/drawing/2014/main" id="{6AA52B26-0799-4E4A-BD11-3B263DF6DC33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47FBE430-DAB9-4E66-B6D4-88BBDABEC9D4}"/>
                </a:ext>
              </a:extLst>
            </p:cNvPr>
            <p:cNvGrpSpPr/>
            <p:nvPr/>
          </p:nvGrpSpPr>
          <p:grpSpPr>
            <a:xfrm>
              <a:off x="2349341" y="765188"/>
              <a:ext cx="1261352" cy="1320921"/>
              <a:chOff x="2693043" y="1150705"/>
              <a:chExt cx="1261352" cy="1320921"/>
            </a:xfrm>
          </p:grpSpPr>
          <p:sp>
            <p:nvSpPr>
              <p:cNvPr id="1100" name="角丸四角形 177">
                <a:extLst>
                  <a:ext uri="{FF2B5EF4-FFF2-40B4-BE49-F238E27FC236}">
                    <a16:creationId xmlns:a16="http://schemas.microsoft.com/office/drawing/2014/main" id="{575EF4DA-7961-416D-93F6-D8762E5327DC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77B5476D-ABDB-4CF4-BA33-5063E2EAACE6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1104" name="角丸四角形 88">
                  <a:extLst>
                    <a:ext uri="{FF2B5EF4-FFF2-40B4-BE49-F238E27FC236}">
                      <a16:creationId xmlns:a16="http://schemas.microsoft.com/office/drawing/2014/main" id="{3A794DEC-53D8-4E45-B405-9DEE83ACE90E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05" name="角丸四角形 90">
                  <a:extLst>
                    <a:ext uri="{FF2B5EF4-FFF2-40B4-BE49-F238E27FC236}">
                      <a16:creationId xmlns:a16="http://schemas.microsoft.com/office/drawing/2014/main" id="{018120EF-10C7-4864-AFFA-82E98251F3D5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06" name="角丸四角形 86">
                  <a:extLst>
                    <a:ext uri="{FF2B5EF4-FFF2-40B4-BE49-F238E27FC236}">
                      <a16:creationId xmlns:a16="http://schemas.microsoft.com/office/drawing/2014/main" id="{AFA9417D-192A-4402-A6C4-D5BF23AEE63A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102" name="台形 1101">
                <a:extLst>
                  <a:ext uri="{FF2B5EF4-FFF2-40B4-BE49-F238E27FC236}">
                    <a16:creationId xmlns:a16="http://schemas.microsoft.com/office/drawing/2014/main" id="{EEB6BDB4-9581-417F-9AA5-7CDC247AAE68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03" name="片側の 2 つの角を丸めた四角形 93">
                <a:extLst>
                  <a:ext uri="{FF2B5EF4-FFF2-40B4-BE49-F238E27FC236}">
                    <a16:creationId xmlns:a16="http://schemas.microsoft.com/office/drawing/2014/main" id="{254B86DC-B45A-4F81-9944-FCCB4D337500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49" name="グループ化 1148">
            <a:extLst>
              <a:ext uri="{FF2B5EF4-FFF2-40B4-BE49-F238E27FC236}">
                <a16:creationId xmlns:a16="http://schemas.microsoft.com/office/drawing/2014/main" id="{75ECFBA7-32DE-455C-A618-B6F8884E1C6E}"/>
              </a:ext>
            </a:extLst>
          </p:cNvPr>
          <p:cNvGrpSpPr/>
          <p:nvPr/>
        </p:nvGrpSpPr>
        <p:grpSpPr>
          <a:xfrm>
            <a:off x="4432625" y="789872"/>
            <a:ext cx="1153119" cy="1664537"/>
            <a:chOff x="4153500" y="-534372"/>
            <a:chExt cx="1815356" cy="2620481"/>
          </a:xfrm>
        </p:grpSpPr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27FF2DE7-C6F9-43AE-8CD8-275B8362E381}"/>
                </a:ext>
              </a:extLst>
            </p:cNvPr>
            <p:cNvGrpSpPr/>
            <p:nvPr/>
          </p:nvGrpSpPr>
          <p:grpSpPr>
            <a:xfrm>
              <a:off x="4230135" y="-534372"/>
              <a:ext cx="1445730" cy="2597046"/>
              <a:chOff x="4057448" y="1672263"/>
              <a:chExt cx="1445730" cy="2597046"/>
            </a:xfrm>
          </p:grpSpPr>
          <p:grpSp>
            <p:nvGrpSpPr>
              <p:cNvPr id="1171" name="グループ化 1170">
                <a:extLst>
                  <a:ext uri="{FF2B5EF4-FFF2-40B4-BE49-F238E27FC236}">
                    <a16:creationId xmlns:a16="http://schemas.microsoft.com/office/drawing/2014/main" id="{FA3F9F5F-832D-40F0-96DF-93283A042F3F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14068FF2-73E6-43D5-AEE2-4540E26148AB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2" name="片側の 2 つの角を丸めた四角形 33">
                  <a:extLst>
                    <a:ext uri="{FF2B5EF4-FFF2-40B4-BE49-F238E27FC236}">
                      <a16:creationId xmlns:a16="http://schemas.microsoft.com/office/drawing/2014/main" id="{5275EBE0-F3F7-4040-BEC0-E5E7ADC73305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3" name="台形 1192">
                  <a:extLst>
                    <a:ext uri="{FF2B5EF4-FFF2-40B4-BE49-F238E27FC236}">
                      <a16:creationId xmlns:a16="http://schemas.microsoft.com/office/drawing/2014/main" id="{4221B1FC-062C-40E4-9E60-39F6AAF36E2D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4" name="台形 38">
                  <a:extLst>
                    <a:ext uri="{FF2B5EF4-FFF2-40B4-BE49-F238E27FC236}">
                      <a16:creationId xmlns:a16="http://schemas.microsoft.com/office/drawing/2014/main" id="{1FCB065D-C9E7-43D8-A527-F8A4569A5BBA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72" name="グループ化 1171">
                <a:extLst>
                  <a:ext uri="{FF2B5EF4-FFF2-40B4-BE49-F238E27FC236}">
                    <a16:creationId xmlns:a16="http://schemas.microsoft.com/office/drawing/2014/main" id="{E03105B4-590F-4F47-8077-48820BF521E4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1173" name="雲 391">
                  <a:extLst>
                    <a:ext uri="{FF2B5EF4-FFF2-40B4-BE49-F238E27FC236}">
                      <a16:creationId xmlns:a16="http://schemas.microsoft.com/office/drawing/2014/main" id="{339D5A35-E997-41AA-8919-306D5F415B92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74" name="グループ化 1173">
                  <a:extLst>
                    <a:ext uri="{FF2B5EF4-FFF2-40B4-BE49-F238E27FC236}">
                      <a16:creationId xmlns:a16="http://schemas.microsoft.com/office/drawing/2014/main" id="{9A49DB66-1BFC-4813-B1AF-0EF0A3F030B4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184" name="グループ化 1183">
                    <a:extLst>
                      <a:ext uri="{FF2B5EF4-FFF2-40B4-BE49-F238E27FC236}">
                        <a16:creationId xmlns:a16="http://schemas.microsoft.com/office/drawing/2014/main" id="{8E4FCCF5-CDA0-4412-99FA-FC60389131E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89" name="円/楕円 465">
                      <a:extLst>
                        <a:ext uri="{FF2B5EF4-FFF2-40B4-BE49-F238E27FC236}">
                          <a16:creationId xmlns:a16="http://schemas.microsoft.com/office/drawing/2014/main" id="{4C2BFFBA-9400-48E6-B954-06754CFEE8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90" name="円/楕円 466">
                      <a:extLst>
                        <a:ext uri="{FF2B5EF4-FFF2-40B4-BE49-F238E27FC236}">
                          <a16:creationId xmlns:a16="http://schemas.microsoft.com/office/drawing/2014/main" id="{68C70D33-4BBA-4131-AEEC-78556E466B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85" name="グループ化 1184">
                    <a:extLst>
                      <a:ext uri="{FF2B5EF4-FFF2-40B4-BE49-F238E27FC236}">
                        <a16:creationId xmlns:a16="http://schemas.microsoft.com/office/drawing/2014/main" id="{33E1E191-77CA-4382-BB40-97E669358FA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87" name="円/楕円 463">
                      <a:extLst>
                        <a:ext uri="{FF2B5EF4-FFF2-40B4-BE49-F238E27FC236}">
                          <a16:creationId xmlns:a16="http://schemas.microsoft.com/office/drawing/2014/main" id="{CD47E11F-5DEC-4723-AD17-EA49D3E044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88" name="円/楕円 464">
                      <a:extLst>
                        <a:ext uri="{FF2B5EF4-FFF2-40B4-BE49-F238E27FC236}">
                          <a16:creationId xmlns:a16="http://schemas.microsoft.com/office/drawing/2014/main" id="{1D417DA8-885E-41DB-AC2D-979EF2CD68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86" name="円/楕円 462">
                    <a:extLst>
                      <a:ext uri="{FF2B5EF4-FFF2-40B4-BE49-F238E27FC236}">
                        <a16:creationId xmlns:a16="http://schemas.microsoft.com/office/drawing/2014/main" id="{96A2F6FF-2831-4C46-ACFB-85BBEEEBE08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75" name="円/楕円 456">
                  <a:extLst>
                    <a:ext uri="{FF2B5EF4-FFF2-40B4-BE49-F238E27FC236}">
                      <a16:creationId xmlns:a16="http://schemas.microsoft.com/office/drawing/2014/main" id="{6EF75967-E4E9-4EA0-B8CE-75F64653AF93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6" name="円/楕円 457">
                  <a:extLst>
                    <a:ext uri="{FF2B5EF4-FFF2-40B4-BE49-F238E27FC236}">
                      <a16:creationId xmlns:a16="http://schemas.microsoft.com/office/drawing/2014/main" id="{466BE267-C54C-4C5C-91D8-44C0AD82D39F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7" name="円/楕円 458">
                  <a:extLst>
                    <a:ext uri="{FF2B5EF4-FFF2-40B4-BE49-F238E27FC236}">
                      <a16:creationId xmlns:a16="http://schemas.microsoft.com/office/drawing/2014/main" id="{4D0EEAA9-2799-4887-8CFE-8DE50B50814B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8" name="円/楕円 459">
                  <a:extLst>
                    <a:ext uri="{FF2B5EF4-FFF2-40B4-BE49-F238E27FC236}">
                      <a16:creationId xmlns:a16="http://schemas.microsoft.com/office/drawing/2014/main" id="{2824D74E-D78C-430E-BA3C-0357843EAD5A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9" name="円/楕円 27">
                  <a:extLst>
                    <a:ext uri="{FF2B5EF4-FFF2-40B4-BE49-F238E27FC236}">
                      <a16:creationId xmlns:a16="http://schemas.microsoft.com/office/drawing/2014/main" id="{A5D44D86-1E45-4D8A-AFE2-8D2213729A41}"/>
                    </a:ext>
                  </a:extLst>
                </p:cNvPr>
                <p:cNvSpPr/>
                <p:nvPr/>
              </p:nvSpPr>
              <p:spPr>
                <a:xfrm rot="10800000">
                  <a:off x="9296002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0" name="雲 1179">
                  <a:extLst>
                    <a:ext uri="{FF2B5EF4-FFF2-40B4-BE49-F238E27FC236}">
                      <a16:creationId xmlns:a16="http://schemas.microsoft.com/office/drawing/2014/main" id="{AC75802C-A416-4D4A-BF2D-7ADAF8031D77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1" name="円/楕円 449">
                  <a:extLst>
                    <a:ext uri="{FF2B5EF4-FFF2-40B4-BE49-F238E27FC236}">
                      <a16:creationId xmlns:a16="http://schemas.microsoft.com/office/drawing/2014/main" id="{D441A10E-A2A6-4C8A-B025-14C9DF7C6835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2" name="アーチ 1181">
                  <a:extLst>
                    <a:ext uri="{FF2B5EF4-FFF2-40B4-BE49-F238E27FC236}">
                      <a16:creationId xmlns:a16="http://schemas.microsoft.com/office/drawing/2014/main" id="{2F8A0348-5F05-45B1-AC19-C4AE6BEB68F6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3" name="アーチ 1182">
                  <a:extLst>
                    <a:ext uri="{FF2B5EF4-FFF2-40B4-BE49-F238E27FC236}">
                      <a16:creationId xmlns:a16="http://schemas.microsoft.com/office/drawing/2014/main" id="{98B16859-38CE-4D03-A04E-A1DA9B318977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51" name="グループ化 1150">
              <a:extLst>
                <a:ext uri="{FF2B5EF4-FFF2-40B4-BE49-F238E27FC236}">
                  <a16:creationId xmlns:a16="http://schemas.microsoft.com/office/drawing/2014/main" id="{AFC4E76D-0061-4307-9711-87DDC3921097}"/>
                </a:ext>
              </a:extLst>
            </p:cNvPr>
            <p:cNvGrpSpPr/>
            <p:nvPr/>
          </p:nvGrpSpPr>
          <p:grpSpPr>
            <a:xfrm>
              <a:off x="5254287" y="133023"/>
              <a:ext cx="714569" cy="1890608"/>
              <a:chOff x="3778091" y="528481"/>
              <a:chExt cx="714569" cy="1890608"/>
            </a:xfrm>
          </p:grpSpPr>
          <p:sp>
            <p:nvSpPr>
              <p:cNvPr id="1160" name="角丸四角形 177">
                <a:extLst>
                  <a:ext uri="{FF2B5EF4-FFF2-40B4-BE49-F238E27FC236}">
                    <a16:creationId xmlns:a16="http://schemas.microsoft.com/office/drawing/2014/main" id="{AEE43BEB-44FF-4EFD-A84B-49F510298DD0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61" name="グループ化 1160">
                <a:extLst>
                  <a:ext uri="{FF2B5EF4-FFF2-40B4-BE49-F238E27FC236}">
                    <a16:creationId xmlns:a16="http://schemas.microsoft.com/office/drawing/2014/main" id="{F664064E-4F38-401F-8D46-57815621C7DB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165" name="グループ化 1164">
                  <a:extLst>
                    <a:ext uri="{FF2B5EF4-FFF2-40B4-BE49-F238E27FC236}">
                      <a16:creationId xmlns:a16="http://schemas.microsoft.com/office/drawing/2014/main" id="{DD389541-B5FE-4CB5-B374-AA19D92E3DA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167" name="四角形: 角を丸くする 1166">
                    <a:extLst>
                      <a:ext uri="{FF2B5EF4-FFF2-40B4-BE49-F238E27FC236}">
                        <a16:creationId xmlns:a16="http://schemas.microsoft.com/office/drawing/2014/main" id="{91D942D4-FCAC-49B8-A403-716F9CA1815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68" name="四角形: 角を丸くする 1167">
                    <a:extLst>
                      <a:ext uri="{FF2B5EF4-FFF2-40B4-BE49-F238E27FC236}">
                        <a16:creationId xmlns:a16="http://schemas.microsoft.com/office/drawing/2014/main" id="{8ABD13AE-3514-43B9-B372-EA7EB56737C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69" name="フリーフォーム: 図形 1168">
                    <a:extLst>
                      <a:ext uri="{FF2B5EF4-FFF2-40B4-BE49-F238E27FC236}">
                        <a16:creationId xmlns:a16="http://schemas.microsoft.com/office/drawing/2014/main" id="{3E656281-F450-41A3-85F0-1D3CB449F443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0" name="フリーフォーム: 図形 1169">
                    <a:extLst>
                      <a:ext uri="{FF2B5EF4-FFF2-40B4-BE49-F238E27FC236}">
                        <a16:creationId xmlns:a16="http://schemas.microsoft.com/office/drawing/2014/main" id="{2D89287F-4B7E-4B14-9A60-F636E7F2BB82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83D2BDD5-87D4-4B95-943F-C3134827C3F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4DFA442D-A46C-4F08-A553-C28DF15829BE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163" name="台形 1162">
                  <a:extLst>
                    <a:ext uri="{FF2B5EF4-FFF2-40B4-BE49-F238E27FC236}">
                      <a16:creationId xmlns:a16="http://schemas.microsoft.com/office/drawing/2014/main" id="{22C2D181-7D32-4F30-9DF9-081E38B4C16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4" name="片側の 2 つの角を丸めた四角形 186">
                  <a:extLst>
                    <a:ext uri="{FF2B5EF4-FFF2-40B4-BE49-F238E27FC236}">
                      <a16:creationId xmlns:a16="http://schemas.microsoft.com/office/drawing/2014/main" id="{852F2198-6667-4AAB-A129-210B464F98AB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B54C8B17-CF6C-4B10-85FF-0A2DE44CA4BF}"/>
                </a:ext>
              </a:extLst>
            </p:cNvPr>
            <p:cNvGrpSpPr/>
            <p:nvPr/>
          </p:nvGrpSpPr>
          <p:grpSpPr>
            <a:xfrm>
              <a:off x="4153500" y="765188"/>
              <a:ext cx="1261352" cy="1320921"/>
              <a:chOff x="2693043" y="1150705"/>
              <a:chExt cx="1261352" cy="1320921"/>
            </a:xfrm>
          </p:grpSpPr>
          <p:sp>
            <p:nvSpPr>
              <p:cNvPr id="1153" name="角丸四角形 177">
                <a:extLst>
                  <a:ext uri="{FF2B5EF4-FFF2-40B4-BE49-F238E27FC236}">
                    <a16:creationId xmlns:a16="http://schemas.microsoft.com/office/drawing/2014/main" id="{992CE3A7-4C8A-43E2-A034-88E3A8C718BA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43E5BABB-FA14-4BC4-AD46-37AE297B389F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1157" name="角丸四角形 88">
                  <a:extLst>
                    <a:ext uri="{FF2B5EF4-FFF2-40B4-BE49-F238E27FC236}">
                      <a16:creationId xmlns:a16="http://schemas.microsoft.com/office/drawing/2014/main" id="{A5186618-5E79-44D7-9FBB-A4B1D4430FDB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8" name="角丸四角形 90">
                  <a:extLst>
                    <a:ext uri="{FF2B5EF4-FFF2-40B4-BE49-F238E27FC236}">
                      <a16:creationId xmlns:a16="http://schemas.microsoft.com/office/drawing/2014/main" id="{2D8F04C2-8B73-45BC-8389-532C4D7E9AD8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9" name="角丸四角形 86">
                  <a:extLst>
                    <a:ext uri="{FF2B5EF4-FFF2-40B4-BE49-F238E27FC236}">
                      <a16:creationId xmlns:a16="http://schemas.microsoft.com/office/drawing/2014/main" id="{7BA26A53-274C-48D5-84D1-410F9D108358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155" name="台形 1154">
                <a:extLst>
                  <a:ext uri="{FF2B5EF4-FFF2-40B4-BE49-F238E27FC236}">
                    <a16:creationId xmlns:a16="http://schemas.microsoft.com/office/drawing/2014/main" id="{0909ADEA-5BE0-4119-86F3-B52BC04750CA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56" name="片側の 2 つの角を丸めた四角形 93">
                <a:extLst>
                  <a:ext uri="{FF2B5EF4-FFF2-40B4-BE49-F238E27FC236}">
                    <a16:creationId xmlns:a16="http://schemas.microsoft.com/office/drawing/2014/main" id="{56280346-7EE8-475D-B9E2-7AB35F4FC2DB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95" name="グループ化 1194">
            <a:extLst>
              <a:ext uri="{FF2B5EF4-FFF2-40B4-BE49-F238E27FC236}">
                <a16:creationId xmlns:a16="http://schemas.microsoft.com/office/drawing/2014/main" id="{A4A7670A-CF3B-44CF-B9AB-C3A8E04B2486}"/>
              </a:ext>
            </a:extLst>
          </p:cNvPr>
          <p:cNvGrpSpPr/>
          <p:nvPr/>
        </p:nvGrpSpPr>
        <p:grpSpPr>
          <a:xfrm>
            <a:off x="6287102" y="789872"/>
            <a:ext cx="1151675" cy="1664537"/>
            <a:chOff x="5920481" y="-534372"/>
            <a:chExt cx="1813083" cy="2620481"/>
          </a:xfrm>
        </p:grpSpPr>
        <p:grpSp>
          <p:nvGrpSpPr>
            <p:cNvPr id="1196" name="グループ化 1195">
              <a:extLst>
                <a:ext uri="{FF2B5EF4-FFF2-40B4-BE49-F238E27FC236}">
                  <a16:creationId xmlns:a16="http://schemas.microsoft.com/office/drawing/2014/main" id="{4FCEC297-B5E6-4254-8EFE-71C5CED13948}"/>
                </a:ext>
              </a:extLst>
            </p:cNvPr>
            <p:cNvGrpSpPr/>
            <p:nvPr/>
          </p:nvGrpSpPr>
          <p:grpSpPr>
            <a:xfrm>
              <a:off x="5920481" y="-534372"/>
              <a:ext cx="1594102" cy="2597047"/>
              <a:chOff x="5747794" y="1672263"/>
              <a:chExt cx="1594102" cy="2597047"/>
            </a:xfrm>
          </p:grpSpPr>
          <p:grpSp>
            <p:nvGrpSpPr>
              <p:cNvPr id="1218" name="グループ化 1217">
                <a:extLst>
                  <a:ext uri="{FF2B5EF4-FFF2-40B4-BE49-F238E27FC236}">
                    <a16:creationId xmlns:a16="http://schemas.microsoft.com/office/drawing/2014/main" id="{74BA0D91-50F6-49BB-8B49-6C6E46E4A118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6EB1DBF6-7C89-4A8C-830E-12418311A4DF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B400B5EE-9A5C-4C69-97F5-9CA19EE15157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CAB22F3F-32C3-496F-A7C5-9057A7D093B7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19" name="グループ化 1218">
                <a:extLst>
                  <a:ext uri="{FF2B5EF4-FFF2-40B4-BE49-F238E27FC236}">
                    <a16:creationId xmlns:a16="http://schemas.microsoft.com/office/drawing/2014/main" id="{40278844-7B2A-4B26-9259-E9E708E2A5D6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1220" name="星 24 468">
                  <a:extLst>
                    <a:ext uri="{FF2B5EF4-FFF2-40B4-BE49-F238E27FC236}">
                      <a16:creationId xmlns:a16="http://schemas.microsoft.com/office/drawing/2014/main" id="{7CE8C4E0-E047-49B9-865F-A61BC15016EA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21" name="グループ化 1220">
                  <a:extLst>
                    <a:ext uri="{FF2B5EF4-FFF2-40B4-BE49-F238E27FC236}">
                      <a16:creationId xmlns:a16="http://schemas.microsoft.com/office/drawing/2014/main" id="{84B458BB-A88B-4615-AC89-5F327281518E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227" name="グループ化 1226">
                    <a:extLst>
                      <a:ext uri="{FF2B5EF4-FFF2-40B4-BE49-F238E27FC236}">
                        <a16:creationId xmlns:a16="http://schemas.microsoft.com/office/drawing/2014/main" id="{683ADCB7-3AF6-405E-8FD6-04016612252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32" name="円/楕円 489">
                      <a:extLst>
                        <a:ext uri="{FF2B5EF4-FFF2-40B4-BE49-F238E27FC236}">
                          <a16:creationId xmlns:a16="http://schemas.microsoft.com/office/drawing/2014/main" id="{BF96C6B6-1138-4692-ABC8-516C0F73A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33" name="円/楕円 490">
                      <a:extLst>
                        <a:ext uri="{FF2B5EF4-FFF2-40B4-BE49-F238E27FC236}">
                          <a16:creationId xmlns:a16="http://schemas.microsoft.com/office/drawing/2014/main" id="{2EC117B2-7501-4A08-A054-322CF20C18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28" name="グループ化 1227">
                    <a:extLst>
                      <a:ext uri="{FF2B5EF4-FFF2-40B4-BE49-F238E27FC236}">
                        <a16:creationId xmlns:a16="http://schemas.microsoft.com/office/drawing/2014/main" id="{F35DBDCE-5F7B-4AAA-8CC6-C45A4BD3C13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30" name="円/楕円 487">
                      <a:extLst>
                        <a:ext uri="{FF2B5EF4-FFF2-40B4-BE49-F238E27FC236}">
                          <a16:creationId xmlns:a16="http://schemas.microsoft.com/office/drawing/2014/main" id="{BB178869-20A6-4FEF-8A8F-221D5699BA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31" name="円/楕円 488">
                      <a:extLst>
                        <a:ext uri="{FF2B5EF4-FFF2-40B4-BE49-F238E27FC236}">
                          <a16:creationId xmlns:a16="http://schemas.microsoft.com/office/drawing/2014/main" id="{AAC20183-C977-43DA-B9CE-4D531465AE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29" name="円/楕円 486">
                    <a:extLst>
                      <a:ext uri="{FF2B5EF4-FFF2-40B4-BE49-F238E27FC236}">
                        <a16:creationId xmlns:a16="http://schemas.microsoft.com/office/drawing/2014/main" id="{1D70ADCC-EA15-4168-82DF-679F7CF9412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22" name="円/楕円 479">
                  <a:extLst>
                    <a:ext uri="{FF2B5EF4-FFF2-40B4-BE49-F238E27FC236}">
                      <a16:creationId xmlns:a16="http://schemas.microsoft.com/office/drawing/2014/main" id="{979C5D50-D068-4C90-ADE7-C6C1EEC11170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3" name="円/楕円 480">
                  <a:extLst>
                    <a:ext uri="{FF2B5EF4-FFF2-40B4-BE49-F238E27FC236}">
                      <a16:creationId xmlns:a16="http://schemas.microsoft.com/office/drawing/2014/main" id="{193BA091-F53A-4A22-A979-194BB1BFA42E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4" name="円/楕円 27">
                  <a:extLst>
                    <a:ext uri="{FF2B5EF4-FFF2-40B4-BE49-F238E27FC236}">
                      <a16:creationId xmlns:a16="http://schemas.microsoft.com/office/drawing/2014/main" id="{6CD1E432-9634-4319-91E0-4132A87F25B4}"/>
                    </a:ext>
                  </a:extLst>
                </p:cNvPr>
                <p:cNvSpPr/>
                <p:nvPr/>
              </p:nvSpPr>
              <p:spPr>
                <a:xfrm rot="10800000">
                  <a:off x="10349959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5" name="円/楕円 472">
                  <a:extLst>
                    <a:ext uri="{FF2B5EF4-FFF2-40B4-BE49-F238E27FC236}">
                      <a16:creationId xmlns:a16="http://schemas.microsoft.com/office/drawing/2014/main" id="{834F4D20-6DEE-485B-A2DB-EE5001F45C8E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6" name="円/楕円 473">
                  <a:extLst>
                    <a:ext uri="{FF2B5EF4-FFF2-40B4-BE49-F238E27FC236}">
                      <a16:creationId xmlns:a16="http://schemas.microsoft.com/office/drawing/2014/main" id="{508958FE-36D2-4E75-A4B6-1D1657E43991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197" name="フリーフォーム: 図形 1196">
              <a:extLst>
                <a:ext uri="{FF2B5EF4-FFF2-40B4-BE49-F238E27FC236}">
                  <a16:creationId xmlns:a16="http://schemas.microsoft.com/office/drawing/2014/main" id="{AABC59EC-920F-4128-96DC-F9B417F3FE68}"/>
                </a:ext>
              </a:extLst>
            </p:cNvPr>
            <p:cNvSpPr/>
            <p:nvPr/>
          </p:nvSpPr>
          <p:spPr>
            <a:xfrm>
              <a:off x="6639059" y="394650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98" name="グループ化 1197">
              <a:extLst>
                <a:ext uri="{FF2B5EF4-FFF2-40B4-BE49-F238E27FC236}">
                  <a16:creationId xmlns:a16="http://schemas.microsoft.com/office/drawing/2014/main" id="{738964E6-F806-4703-BE16-6E46AE82BF72}"/>
                </a:ext>
              </a:extLst>
            </p:cNvPr>
            <p:cNvGrpSpPr/>
            <p:nvPr/>
          </p:nvGrpSpPr>
          <p:grpSpPr>
            <a:xfrm>
              <a:off x="7018995" y="133023"/>
              <a:ext cx="714569" cy="1890608"/>
              <a:chOff x="3778091" y="528481"/>
              <a:chExt cx="714569" cy="1890608"/>
            </a:xfrm>
          </p:grpSpPr>
          <p:sp>
            <p:nvSpPr>
              <p:cNvPr id="1207" name="角丸四角形 177">
                <a:extLst>
                  <a:ext uri="{FF2B5EF4-FFF2-40B4-BE49-F238E27FC236}">
                    <a16:creationId xmlns:a16="http://schemas.microsoft.com/office/drawing/2014/main" id="{09101B56-C5E7-4F82-8D7D-7360A6561D75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08" name="グループ化 1207">
                <a:extLst>
                  <a:ext uri="{FF2B5EF4-FFF2-40B4-BE49-F238E27FC236}">
                    <a16:creationId xmlns:a16="http://schemas.microsoft.com/office/drawing/2014/main" id="{72C5F4DA-48FB-462E-9DCA-FDA66E4222F7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212" name="グループ化 1211">
                  <a:extLst>
                    <a:ext uri="{FF2B5EF4-FFF2-40B4-BE49-F238E27FC236}">
                      <a16:creationId xmlns:a16="http://schemas.microsoft.com/office/drawing/2014/main" id="{46BDE407-655F-4169-B28E-79E7072F3F2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214" name="四角形: 角を丸くする 1213">
                    <a:extLst>
                      <a:ext uri="{FF2B5EF4-FFF2-40B4-BE49-F238E27FC236}">
                        <a16:creationId xmlns:a16="http://schemas.microsoft.com/office/drawing/2014/main" id="{F24034F6-0A97-461B-AE63-7AAB90C77E94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5" name="四角形: 角を丸くする 1214">
                    <a:extLst>
                      <a:ext uri="{FF2B5EF4-FFF2-40B4-BE49-F238E27FC236}">
                        <a16:creationId xmlns:a16="http://schemas.microsoft.com/office/drawing/2014/main" id="{B3CCF196-1886-4B39-815C-5AD6D156116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6" name="フリーフォーム: 図形 1215">
                    <a:extLst>
                      <a:ext uri="{FF2B5EF4-FFF2-40B4-BE49-F238E27FC236}">
                        <a16:creationId xmlns:a16="http://schemas.microsoft.com/office/drawing/2014/main" id="{5E9E4142-629C-4A3B-8B42-C40994C03EED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7" name="フリーフォーム: 図形 1216">
                    <a:extLst>
                      <a:ext uri="{FF2B5EF4-FFF2-40B4-BE49-F238E27FC236}">
                        <a16:creationId xmlns:a16="http://schemas.microsoft.com/office/drawing/2014/main" id="{13C3C7F5-F2D7-410E-BE0E-B5E2532E0C44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7E62366E-EE98-4CC2-9457-8606B353A62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09" name="グループ化 1208">
                <a:extLst>
                  <a:ext uri="{FF2B5EF4-FFF2-40B4-BE49-F238E27FC236}">
                    <a16:creationId xmlns:a16="http://schemas.microsoft.com/office/drawing/2014/main" id="{47E86A80-6413-4460-981C-D88A82B00CC1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210" name="台形 1209">
                  <a:extLst>
                    <a:ext uri="{FF2B5EF4-FFF2-40B4-BE49-F238E27FC236}">
                      <a16:creationId xmlns:a16="http://schemas.microsoft.com/office/drawing/2014/main" id="{B7340A72-DB3B-498F-9E2E-24BEA61B8D4B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1" name="片側の 2 つの角を丸めた四角形 186">
                  <a:extLst>
                    <a:ext uri="{FF2B5EF4-FFF2-40B4-BE49-F238E27FC236}">
                      <a16:creationId xmlns:a16="http://schemas.microsoft.com/office/drawing/2014/main" id="{82F1CB8A-FCE4-4952-9D9D-8DFFC5FC28C9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99" name="グループ化 1198">
              <a:extLst>
                <a:ext uri="{FF2B5EF4-FFF2-40B4-BE49-F238E27FC236}">
                  <a16:creationId xmlns:a16="http://schemas.microsoft.com/office/drawing/2014/main" id="{3C73C8E0-2CDA-47AC-A5C4-EA9516644541}"/>
                </a:ext>
              </a:extLst>
            </p:cNvPr>
            <p:cNvGrpSpPr/>
            <p:nvPr/>
          </p:nvGrpSpPr>
          <p:grpSpPr>
            <a:xfrm>
              <a:off x="5925150" y="765188"/>
              <a:ext cx="1261352" cy="1320921"/>
              <a:chOff x="2693043" y="1150705"/>
              <a:chExt cx="1261352" cy="1320921"/>
            </a:xfrm>
          </p:grpSpPr>
          <p:sp>
            <p:nvSpPr>
              <p:cNvPr id="1200" name="角丸四角形 177">
                <a:extLst>
                  <a:ext uri="{FF2B5EF4-FFF2-40B4-BE49-F238E27FC236}">
                    <a16:creationId xmlns:a16="http://schemas.microsoft.com/office/drawing/2014/main" id="{9A9C7FFD-B8E9-4EF9-BD18-45055CBC1DD8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01" name="グループ化 1200">
                <a:extLst>
                  <a:ext uri="{FF2B5EF4-FFF2-40B4-BE49-F238E27FC236}">
                    <a16:creationId xmlns:a16="http://schemas.microsoft.com/office/drawing/2014/main" id="{B7451753-B4A2-407B-8AF4-CB556A74766E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1204" name="角丸四角形 88">
                  <a:extLst>
                    <a:ext uri="{FF2B5EF4-FFF2-40B4-BE49-F238E27FC236}">
                      <a16:creationId xmlns:a16="http://schemas.microsoft.com/office/drawing/2014/main" id="{6C8D25D4-0DF1-4E8D-88B1-828E518A73CF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5" name="角丸四角形 90">
                  <a:extLst>
                    <a:ext uri="{FF2B5EF4-FFF2-40B4-BE49-F238E27FC236}">
                      <a16:creationId xmlns:a16="http://schemas.microsoft.com/office/drawing/2014/main" id="{B5E82C66-598B-43AF-BC97-F5B773D55407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6" name="角丸四角形 86">
                  <a:extLst>
                    <a:ext uri="{FF2B5EF4-FFF2-40B4-BE49-F238E27FC236}">
                      <a16:creationId xmlns:a16="http://schemas.microsoft.com/office/drawing/2014/main" id="{1A10760E-F122-4C6F-9B2F-E323100FA456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202" name="台形 1201">
                <a:extLst>
                  <a:ext uri="{FF2B5EF4-FFF2-40B4-BE49-F238E27FC236}">
                    <a16:creationId xmlns:a16="http://schemas.microsoft.com/office/drawing/2014/main" id="{894C56E9-4AD8-4679-8159-25991EB79741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3" name="片側の 2 つの角を丸めた四角形 93">
                <a:extLst>
                  <a:ext uri="{FF2B5EF4-FFF2-40B4-BE49-F238E27FC236}">
                    <a16:creationId xmlns:a16="http://schemas.microsoft.com/office/drawing/2014/main" id="{33204895-0860-4DCD-80F5-1C1B53FA4F02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237" name="グループ化 1236">
            <a:extLst>
              <a:ext uri="{FF2B5EF4-FFF2-40B4-BE49-F238E27FC236}">
                <a16:creationId xmlns:a16="http://schemas.microsoft.com/office/drawing/2014/main" id="{DF522EF5-1A4A-49CA-A7CA-107D9ED91D67}"/>
              </a:ext>
            </a:extLst>
          </p:cNvPr>
          <p:cNvGrpSpPr/>
          <p:nvPr/>
        </p:nvGrpSpPr>
        <p:grpSpPr>
          <a:xfrm>
            <a:off x="8149328" y="812800"/>
            <a:ext cx="1153447" cy="1641609"/>
            <a:chOff x="7768718" y="-498276"/>
            <a:chExt cx="1815872" cy="2584385"/>
          </a:xfrm>
        </p:grpSpPr>
        <p:grpSp>
          <p:nvGrpSpPr>
            <p:cNvPr id="1238" name="グループ化 1237">
              <a:extLst>
                <a:ext uri="{FF2B5EF4-FFF2-40B4-BE49-F238E27FC236}">
                  <a16:creationId xmlns:a16="http://schemas.microsoft.com/office/drawing/2014/main" id="{722F7527-0B17-4EC1-B627-2B29CB183C82}"/>
                </a:ext>
              </a:extLst>
            </p:cNvPr>
            <p:cNvGrpSpPr/>
            <p:nvPr/>
          </p:nvGrpSpPr>
          <p:grpSpPr>
            <a:xfrm>
              <a:off x="7845002" y="-498276"/>
              <a:ext cx="1445730" cy="2560950"/>
              <a:chOff x="7672315" y="1708359"/>
              <a:chExt cx="1445730" cy="2560950"/>
            </a:xfrm>
          </p:grpSpPr>
          <p:sp>
            <p:nvSpPr>
              <p:cNvPr id="1259" name="正方形/長方形 45">
                <a:extLst>
                  <a:ext uri="{FF2B5EF4-FFF2-40B4-BE49-F238E27FC236}">
                    <a16:creationId xmlns:a16="http://schemas.microsoft.com/office/drawing/2014/main" id="{25113359-BDFC-4368-8110-8D32779F2CE8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60" name="グループ化 1259">
                <a:extLst>
                  <a:ext uri="{FF2B5EF4-FFF2-40B4-BE49-F238E27FC236}">
                    <a16:creationId xmlns:a16="http://schemas.microsoft.com/office/drawing/2014/main" id="{FEFC1DE1-33F8-46C0-9E12-342F6CAB2158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1281" name="片側の 2 つの角を丸めた四角形 4">
                  <a:extLst>
                    <a:ext uri="{FF2B5EF4-FFF2-40B4-BE49-F238E27FC236}">
                      <a16:creationId xmlns:a16="http://schemas.microsoft.com/office/drawing/2014/main" id="{F7B17D10-04DF-4B5A-AD17-8F803F5B8A9D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2" name="正方形/長方形 1281">
                  <a:extLst>
                    <a:ext uri="{FF2B5EF4-FFF2-40B4-BE49-F238E27FC236}">
                      <a16:creationId xmlns:a16="http://schemas.microsoft.com/office/drawing/2014/main" id="{4ECED08E-711D-47AD-B519-723C93A50B47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3" name="フリーフォーム: 図形 1282">
                  <a:extLst>
                    <a:ext uri="{FF2B5EF4-FFF2-40B4-BE49-F238E27FC236}">
                      <a16:creationId xmlns:a16="http://schemas.microsoft.com/office/drawing/2014/main" id="{1372EBC5-377F-41DB-A426-950309F9D66A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4" name="フリーフォーム: 図形 1283">
                  <a:extLst>
                    <a:ext uri="{FF2B5EF4-FFF2-40B4-BE49-F238E27FC236}">
                      <a16:creationId xmlns:a16="http://schemas.microsoft.com/office/drawing/2014/main" id="{3E8D8D25-E120-4AF9-BAAC-2C62DACE33CD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5" name="フリーフォーム: 図形 1284">
                  <a:extLst>
                    <a:ext uri="{FF2B5EF4-FFF2-40B4-BE49-F238E27FC236}">
                      <a16:creationId xmlns:a16="http://schemas.microsoft.com/office/drawing/2014/main" id="{519F41E0-163C-43DE-AC8E-F091B869FA5A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6" name="台形 23">
                  <a:extLst>
                    <a:ext uri="{FF2B5EF4-FFF2-40B4-BE49-F238E27FC236}">
                      <a16:creationId xmlns:a16="http://schemas.microsoft.com/office/drawing/2014/main" id="{99621981-168B-4058-AB09-EEA7774F3BCF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1" name="グループ化 1260">
                <a:extLst>
                  <a:ext uri="{FF2B5EF4-FFF2-40B4-BE49-F238E27FC236}">
                    <a16:creationId xmlns:a16="http://schemas.microsoft.com/office/drawing/2014/main" id="{9FBE0765-8BAF-43D4-B8C0-E18D882BCA26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1262" name="グループ化 1261">
                  <a:extLst>
                    <a:ext uri="{FF2B5EF4-FFF2-40B4-BE49-F238E27FC236}">
                      <a16:creationId xmlns:a16="http://schemas.microsoft.com/office/drawing/2014/main" id="{885851D7-F366-4134-8758-0DE096500570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274" name="グループ化 1273">
                    <a:extLst>
                      <a:ext uri="{FF2B5EF4-FFF2-40B4-BE49-F238E27FC236}">
                        <a16:creationId xmlns:a16="http://schemas.microsoft.com/office/drawing/2014/main" id="{B63BF603-1E64-4D72-A7CA-8689D7879AC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9" name="円/楕円 620">
                      <a:extLst>
                        <a:ext uri="{FF2B5EF4-FFF2-40B4-BE49-F238E27FC236}">
                          <a16:creationId xmlns:a16="http://schemas.microsoft.com/office/drawing/2014/main" id="{FE2A3022-317C-4744-9926-E1B2D1E173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80" name="円/楕円 621">
                      <a:extLst>
                        <a:ext uri="{FF2B5EF4-FFF2-40B4-BE49-F238E27FC236}">
                          <a16:creationId xmlns:a16="http://schemas.microsoft.com/office/drawing/2014/main" id="{D3FFA585-3071-4E5D-B428-FF1B820F61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75" name="グループ化 1274">
                    <a:extLst>
                      <a:ext uri="{FF2B5EF4-FFF2-40B4-BE49-F238E27FC236}">
                        <a16:creationId xmlns:a16="http://schemas.microsoft.com/office/drawing/2014/main" id="{05B91882-44C8-4C28-A317-1B830D31BBD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7" name="円/楕円 618">
                      <a:extLst>
                        <a:ext uri="{FF2B5EF4-FFF2-40B4-BE49-F238E27FC236}">
                          <a16:creationId xmlns:a16="http://schemas.microsoft.com/office/drawing/2014/main" id="{B2A2FDFF-9BCE-47C7-A207-572A34B0F0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78" name="円/楕円 619">
                      <a:extLst>
                        <a:ext uri="{FF2B5EF4-FFF2-40B4-BE49-F238E27FC236}">
                          <a16:creationId xmlns:a16="http://schemas.microsoft.com/office/drawing/2014/main" id="{3FB3C973-8641-4B02-945C-04728423EA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76" name="円/楕円 617">
                    <a:extLst>
                      <a:ext uri="{FF2B5EF4-FFF2-40B4-BE49-F238E27FC236}">
                        <a16:creationId xmlns:a16="http://schemas.microsoft.com/office/drawing/2014/main" id="{2F0BDB65-AE96-4019-9037-6CCC59512C8C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63" name="円/楕円 609">
                  <a:extLst>
                    <a:ext uri="{FF2B5EF4-FFF2-40B4-BE49-F238E27FC236}">
                      <a16:creationId xmlns:a16="http://schemas.microsoft.com/office/drawing/2014/main" id="{62715684-0267-4E11-8B96-8D90952F2E6B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4" name="円/楕円 610">
                  <a:extLst>
                    <a:ext uri="{FF2B5EF4-FFF2-40B4-BE49-F238E27FC236}">
                      <a16:creationId xmlns:a16="http://schemas.microsoft.com/office/drawing/2014/main" id="{CD574CA5-2344-4176-9FDC-37A0ABA733C1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5" name="円/楕円 611">
                  <a:extLst>
                    <a:ext uri="{FF2B5EF4-FFF2-40B4-BE49-F238E27FC236}">
                      <a16:creationId xmlns:a16="http://schemas.microsoft.com/office/drawing/2014/main" id="{2A585E1C-0F8D-42A0-895C-E8B4AC48ABDF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6" name="フリーフォーム 612">
                  <a:extLst>
                    <a:ext uri="{FF2B5EF4-FFF2-40B4-BE49-F238E27FC236}">
                      <a16:creationId xmlns:a16="http://schemas.microsoft.com/office/drawing/2014/main" id="{05233C09-5AAF-4574-835B-FA06C4230675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7" name="円/楕円 27">
                  <a:extLst>
                    <a:ext uri="{FF2B5EF4-FFF2-40B4-BE49-F238E27FC236}">
                      <a16:creationId xmlns:a16="http://schemas.microsoft.com/office/drawing/2014/main" id="{ED3585DA-B918-4642-B34B-398093D3661D}"/>
                    </a:ext>
                  </a:extLst>
                </p:cNvPr>
                <p:cNvSpPr/>
                <p:nvPr/>
              </p:nvSpPr>
              <p:spPr>
                <a:xfrm rot="10800000">
                  <a:off x="11400291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8" name="月 1267">
                  <a:extLst>
                    <a:ext uri="{FF2B5EF4-FFF2-40B4-BE49-F238E27FC236}">
                      <a16:creationId xmlns:a16="http://schemas.microsoft.com/office/drawing/2014/main" id="{2C3B263E-CF87-4D8E-B741-9723BCB6699E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9" name="月 1268">
                  <a:extLst>
                    <a:ext uri="{FF2B5EF4-FFF2-40B4-BE49-F238E27FC236}">
                      <a16:creationId xmlns:a16="http://schemas.microsoft.com/office/drawing/2014/main" id="{2BD9E56C-2C06-4C81-A0A0-AAAE3FA78784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0" name="月 1269">
                  <a:extLst>
                    <a:ext uri="{FF2B5EF4-FFF2-40B4-BE49-F238E27FC236}">
                      <a16:creationId xmlns:a16="http://schemas.microsoft.com/office/drawing/2014/main" id="{C1410292-D4B5-47CA-A119-DA4B9DE71231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1" name="月 1270">
                  <a:extLst>
                    <a:ext uri="{FF2B5EF4-FFF2-40B4-BE49-F238E27FC236}">
                      <a16:creationId xmlns:a16="http://schemas.microsoft.com/office/drawing/2014/main" id="{BC221A07-0C0C-4B2A-A448-5EB76198AC06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2" name="月 1271">
                  <a:extLst>
                    <a:ext uri="{FF2B5EF4-FFF2-40B4-BE49-F238E27FC236}">
                      <a16:creationId xmlns:a16="http://schemas.microsoft.com/office/drawing/2014/main" id="{E639659A-4F73-4D4C-A1A0-8D8EA6934D52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3" name="月 1272">
                  <a:extLst>
                    <a:ext uri="{FF2B5EF4-FFF2-40B4-BE49-F238E27FC236}">
                      <a16:creationId xmlns:a16="http://schemas.microsoft.com/office/drawing/2014/main" id="{392F7CE5-8B6E-4FE0-A7D1-E41796D7964E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239" name="グループ化 1238">
              <a:extLst>
                <a:ext uri="{FF2B5EF4-FFF2-40B4-BE49-F238E27FC236}">
                  <a16:creationId xmlns:a16="http://schemas.microsoft.com/office/drawing/2014/main" id="{6C897D0E-C7E2-437D-997B-92F2AFB36D8F}"/>
                </a:ext>
              </a:extLst>
            </p:cNvPr>
            <p:cNvGrpSpPr/>
            <p:nvPr/>
          </p:nvGrpSpPr>
          <p:grpSpPr>
            <a:xfrm>
              <a:off x="8870021" y="133023"/>
              <a:ext cx="714569" cy="1890608"/>
              <a:chOff x="3778091" y="528481"/>
              <a:chExt cx="714569" cy="1890608"/>
            </a:xfrm>
          </p:grpSpPr>
          <p:sp>
            <p:nvSpPr>
              <p:cNvPr id="1248" name="角丸四角形 177">
                <a:extLst>
                  <a:ext uri="{FF2B5EF4-FFF2-40B4-BE49-F238E27FC236}">
                    <a16:creationId xmlns:a16="http://schemas.microsoft.com/office/drawing/2014/main" id="{94DCF2D1-46A0-48FD-B1FD-E206C2DFD665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49" name="グループ化 1248">
                <a:extLst>
                  <a:ext uri="{FF2B5EF4-FFF2-40B4-BE49-F238E27FC236}">
                    <a16:creationId xmlns:a16="http://schemas.microsoft.com/office/drawing/2014/main" id="{C2C0810F-6352-4D5E-AF70-DEE2073FE135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253" name="グループ化 1252">
                  <a:extLst>
                    <a:ext uri="{FF2B5EF4-FFF2-40B4-BE49-F238E27FC236}">
                      <a16:creationId xmlns:a16="http://schemas.microsoft.com/office/drawing/2014/main" id="{84B4866F-8B3A-41C4-9658-D7410091167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255" name="四角形: 角を丸くする 1254">
                    <a:extLst>
                      <a:ext uri="{FF2B5EF4-FFF2-40B4-BE49-F238E27FC236}">
                        <a16:creationId xmlns:a16="http://schemas.microsoft.com/office/drawing/2014/main" id="{F8CA1562-3A07-4F50-B4E5-69CD11955C55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56" name="四角形: 角を丸くする 1255">
                    <a:extLst>
                      <a:ext uri="{FF2B5EF4-FFF2-40B4-BE49-F238E27FC236}">
                        <a16:creationId xmlns:a16="http://schemas.microsoft.com/office/drawing/2014/main" id="{A9362F17-180B-4161-B1E6-C9A163741EED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57" name="フリーフォーム: 図形 1256">
                    <a:extLst>
                      <a:ext uri="{FF2B5EF4-FFF2-40B4-BE49-F238E27FC236}">
                        <a16:creationId xmlns:a16="http://schemas.microsoft.com/office/drawing/2014/main" id="{36D5E78D-677A-46FC-82E7-98B47990F62B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58" name="フリーフォーム: 図形 1257">
                    <a:extLst>
                      <a:ext uri="{FF2B5EF4-FFF2-40B4-BE49-F238E27FC236}">
                        <a16:creationId xmlns:a16="http://schemas.microsoft.com/office/drawing/2014/main" id="{8124CC65-8499-44E8-9563-A27903C1F177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FD603B83-4CBA-4C99-A536-8E9C7C749A6E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50" name="グループ化 1249">
                <a:extLst>
                  <a:ext uri="{FF2B5EF4-FFF2-40B4-BE49-F238E27FC236}">
                    <a16:creationId xmlns:a16="http://schemas.microsoft.com/office/drawing/2014/main" id="{5F31310D-87E8-4CF4-B270-E2EBA71FD621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251" name="台形 1250">
                  <a:extLst>
                    <a:ext uri="{FF2B5EF4-FFF2-40B4-BE49-F238E27FC236}">
                      <a16:creationId xmlns:a16="http://schemas.microsoft.com/office/drawing/2014/main" id="{5A51DAF2-5FA9-4D63-88CE-30C1A1C61DB0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2" name="片側の 2 つの角を丸めた四角形 186">
                  <a:extLst>
                    <a:ext uri="{FF2B5EF4-FFF2-40B4-BE49-F238E27FC236}">
                      <a16:creationId xmlns:a16="http://schemas.microsoft.com/office/drawing/2014/main" id="{A5E0641C-9E92-42F3-8E78-2A006E28E0FA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240" name="グループ化 1239">
              <a:extLst>
                <a:ext uri="{FF2B5EF4-FFF2-40B4-BE49-F238E27FC236}">
                  <a16:creationId xmlns:a16="http://schemas.microsoft.com/office/drawing/2014/main" id="{43CC8F10-872C-4378-9283-F2A99A2975B8}"/>
                </a:ext>
              </a:extLst>
            </p:cNvPr>
            <p:cNvGrpSpPr/>
            <p:nvPr/>
          </p:nvGrpSpPr>
          <p:grpSpPr>
            <a:xfrm>
              <a:off x="7768718" y="765188"/>
              <a:ext cx="1261352" cy="1320921"/>
              <a:chOff x="2693043" y="1150705"/>
              <a:chExt cx="1261352" cy="1320921"/>
            </a:xfrm>
          </p:grpSpPr>
          <p:sp>
            <p:nvSpPr>
              <p:cNvPr id="1241" name="角丸四角形 177">
                <a:extLst>
                  <a:ext uri="{FF2B5EF4-FFF2-40B4-BE49-F238E27FC236}">
                    <a16:creationId xmlns:a16="http://schemas.microsoft.com/office/drawing/2014/main" id="{6E738580-D372-43E6-9FD2-5D3B62C864BC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42" name="グループ化 1241">
                <a:extLst>
                  <a:ext uri="{FF2B5EF4-FFF2-40B4-BE49-F238E27FC236}">
                    <a16:creationId xmlns:a16="http://schemas.microsoft.com/office/drawing/2014/main" id="{FCC24852-9CF6-4D3E-B45D-EE4B9EC2F615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1245" name="角丸四角形 88">
                  <a:extLst>
                    <a:ext uri="{FF2B5EF4-FFF2-40B4-BE49-F238E27FC236}">
                      <a16:creationId xmlns:a16="http://schemas.microsoft.com/office/drawing/2014/main" id="{5E8E4B37-D2DB-48AB-B28B-CEF275DB2B25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6" name="角丸四角形 90">
                  <a:extLst>
                    <a:ext uri="{FF2B5EF4-FFF2-40B4-BE49-F238E27FC236}">
                      <a16:creationId xmlns:a16="http://schemas.microsoft.com/office/drawing/2014/main" id="{3362281C-9213-4323-B1B9-A009BFA95918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7" name="角丸四角形 86">
                  <a:extLst>
                    <a:ext uri="{FF2B5EF4-FFF2-40B4-BE49-F238E27FC236}">
                      <a16:creationId xmlns:a16="http://schemas.microsoft.com/office/drawing/2014/main" id="{9CA77C9F-6724-4AB3-8DFB-25050DACF820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243" name="台形 1242">
                <a:extLst>
                  <a:ext uri="{FF2B5EF4-FFF2-40B4-BE49-F238E27FC236}">
                    <a16:creationId xmlns:a16="http://schemas.microsoft.com/office/drawing/2014/main" id="{BA756FFE-FD8F-4E06-9538-3DB13967B356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4" name="片側の 2 つの角を丸めた四角形 93">
                <a:extLst>
                  <a:ext uri="{FF2B5EF4-FFF2-40B4-BE49-F238E27FC236}">
                    <a16:creationId xmlns:a16="http://schemas.microsoft.com/office/drawing/2014/main" id="{4FD33E01-7DC3-49FA-8206-ACFD1818BB13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287" name="グループ化 1286">
            <a:extLst>
              <a:ext uri="{FF2B5EF4-FFF2-40B4-BE49-F238E27FC236}">
                <a16:creationId xmlns:a16="http://schemas.microsoft.com/office/drawing/2014/main" id="{B337A9ED-0196-4A11-ABB3-46E698EEB2CC}"/>
              </a:ext>
            </a:extLst>
          </p:cNvPr>
          <p:cNvGrpSpPr/>
          <p:nvPr/>
        </p:nvGrpSpPr>
        <p:grpSpPr>
          <a:xfrm>
            <a:off x="463021" y="4324320"/>
            <a:ext cx="1401123" cy="2148723"/>
            <a:chOff x="131662" y="5249080"/>
            <a:chExt cx="2205787" cy="3382734"/>
          </a:xfrm>
        </p:grpSpPr>
        <p:grpSp>
          <p:nvGrpSpPr>
            <p:cNvPr id="1288" name="グループ化 1287">
              <a:extLst>
                <a:ext uri="{FF2B5EF4-FFF2-40B4-BE49-F238E27FC236}">
                  <a16:creationId xmlns:a16="http://schemas.microsoft.com/office/drawing/2014/main" id="{293A8DA4-D6C9-44C0-BF17-F8224B664CC3}"/>
                </a:ext>
              </a:extLst>
            </p:cNvPr>
            <p:cNvGrpSpPr/>
            <p:nvPr/>
          </p:nvGrpSpPr>
          <p:grpSpPr>
            <a:xfrm>
              <a:off x="598179" y="6160097"/>
              <a:ext cx="1445730" cy="2471717"/>
              <a:chOff x="425492" y="1797592"/>
              <a:chExt cx="1445730" cy="2471717"/>
            </a:xfrm>
          </p:grpSpPr>
          <p:grpSp>
            <p:nvGrpSpPr>
              <p:cNvPr id="1317" name="グループ化 1316">
                <a:extLst>
                  <a:ext uri="{FF2B5EF4-FFF2-40B4-BE49-F238E27FC236}">
                    <a16:creationId xmlns:a16="http://schemas.microsoft.com/office/drawing/2014/main" id="{6DE75039-C908-4A4B-86EA-32110C4CBEE1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1333" name="フリーフォーム: 図形 1332">
                  <a:extLst>
                    <a:ext uri="{FF2B5EF4-FFF2-40B4-BE49-F238E27FC236}">
                      <a16:creationId xmlns:a16="http://schemas.microsoft.com/office/drawing/2014/main" id="{2DF5C844-0E66-460B-AB5C-074259031BFE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34" name="片側の 2 つの角を丸めた四角形 35">
                  <a:extLst>
                    <a:ext uri="{FF2B5EF4-FFF2-40B4-BE49-F238E27FC236}">
                      <a16:creationId xmlns:a16="http://schemas.microsoft.com/office/drawing/2014/main" id="{43C5027D-BBAC-42DA-BA13-E583C3CE6508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35" name="片側の 2 つの角を丸めた四角形 46">
                  <a:extLst>
                    <a:ext uri="{FF2B5EF4-FFF2-40B4-BE49-F238E27FC236}">
                      <a16:creationId xmlns:a16="http://schemas.microsoft.com/office/drawing/2014/main" id="{44420A95-CC70-4E05-A7ED-0152CEAFEA98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36" name="正方形/長方形 1335">
                  <a:extLst>
                    <a:ext uri="{FF2B5EF4-FFF2-40B4-BE49-F238E27FC236}">
                      <a16:creationId xmlns:a16="http://schemas.microsoft.com/office/drawing/2014/main" id="{EA5E3907-1361-401E-8773-906CCF44A367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7" name="円/楕円 49">
                  <a:extLst>
                    <a:ext uri="{FF2B5EF4-FFF2-40B4-BE49-F238E27FC236}">
                      <a16:creationId xmlns:a16="http://schemas.microsoft.com/office/drawing/2014/main" id="{BE769E6D-37CA-4E70-8BA5-42824EB93902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8" name="円/楕円 50">
                  <a:extLst>
                    <a:ext uri="{FF2B5EF4-FFF2-40B4-BE49-F238E27FC236}">
                      <a16:creationId xmlns:a16="http://schemas.microsoft.com/office/drawing/2014/main" id="{AB461DDA-3181-4113-8B2C-E19BD3F96A25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9" name="円/楕円 51">
                  <a:extLst>
                    <a:ext uri="{FF2B5EF4-FFF2-40B4-BE49-F238E27FC236}">
                      <a16:creationId xmlns:a16="http://schemas.microsoft.com/office/drawing/2014/main" id="{A75F92FF-1B12-43DA-82A2-EFFCEFBA7D22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340" name="グループ化 1339">
                  <a:extLst>
                    <a:ext uri="{FF2B5EF4-FFF2-40B4-BE49-F238E27FC236}">
                      <a16:creationId xmlns:a16="http://schemas.microsoft.com/office/drawing/2014/main" id="{553D623F-DBB8-4C65-8004-CC3F66DFA569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1341" name="二等辺三角形 1340">
                    <a:extLst>
                      <a:ext uri="{FF2B5EF4-FFF2-40B4-BE49-F238E27FC236}">
                        <a16:creationId xmlns:a16="http://schemas.microsoft.com/office/drawing/2014/main" id="{4D6CE833-8242-4058-AC8F-5AC04BC8DEC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2" name="二等辺三角形 1341">
                    <a:extLst>
                      <a:ext uri="{FF2B5EF4-FFF2-40B4-BE49-F238E27FC236}">
                        <a16:creationId xmlns:a16="http://schemas.microsoft.com/office/drawing/2014/main" id="{050CB522-73E9-45BA-B01A-3905A7858AE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18" name="グループ化 1317">
                <a:extLst>
                  <a:ext uri="{FF2B5EF4-FFF2-40B4-BE49-F238E27FC236}">
                    <a16:creationId xmlns:a16="http://schemas.microsoft.com/office/drawing/2014/main" id="{5A5A6CEA-A428-447F-8D09-26EFFBD45B32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1319" name="円/楕円 568">
                  <a:extLst>
                    <a:ext uri="{FF2B5EF4-FFF2-40B4-BE49-F238E27FC236}">
                      <a16:creationId xmlns:a16="http://schemas.microsoft.com/office/drawing/2014/main" id="{6A8C3977-F892-4835-9842-3A8F25F5A486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20" name="グループ化 1319">
                  <a:extLst>
                    <a:ext uri="{FF2B5EF4-FFF2-40B4-BE49-F238E27FC236}">
                      <a16:creationId xmlns:a16="http://schemas.microsoft.com/office/drawing/2014/main" id="{0C4D67A8-60B3-4F96-903F-65801CA20D08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326" name="グループ化 1325">
                    <a:extLst>
                      <a:ext uri="{FF2B5EF4-FFF2-40B4-BE49-F238E27FC236}">
                        <a16:creationId xmlns:a16="http://schemas.microsoft.com/office/drawing/2014/main" id="{F8555478-3CD3-45F7-BA56-C30627DE2FD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31" name="円/楕円 591">
                      <a:extLst>
                        <a:ext uri="{FF2B5EF4-FFF2-40B4-BE49-F238E27FC236}">
                          <a16:creationId xmlns:a16="http://schemas.microsoft.com/office/drawing/2014/main" id="{6EF21F78-CBDC-4955-8733-4278CFB6D8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32" name="円/楕円 592">
                      <a:extLst>
                        <a:ext uri="{FF2B5EF4-FFF2-40B4-BE49-F238E27FC236}">
                          <a16:creationId xmlns:a16="http://schemas.microsoft.com/office/drawing/2014/main" id="{6AC86CBA-5DCE-4971-A788-6AE7576AED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27" name="グループ化 1326">
                    <a:extLst>
                      <a:ext uri="{FF2B5EF4-FFF2-40B4-BE49-F238E27FC236}">
                        <a16:creationId xmlns:a16="http://schemas.microsoft.com/office/drawing/2014/main" id="{DE7371EA-4E47-4DB2-BA5F-EE088FB81CA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29" name="円/楕円 589">
                      <a:extLst>
                        <a:ext uri="{FF2B5EF4-FFF2-40B4-BE49-F238E27FC236}">
                          <a16:creationId xmlns:a16="http://schemas.microsoft.com/office/drawing/2014/main" id="{2A7D85EC-4493-47B5-A5E1-2FB87303A3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30" name="円/楕円 590">
                      <a:extLst>
                        <a:ext uri="{FF2B5EF4-FFF2-40B4-BE49-F238E27FC236}">
                          <a16:creationId xmlns:a16="http://schemas.microsoft.com/office/drawing/2014/main" id="{DA558131-AB08-4D9D-A679-47CF37B413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28" name="円/楕円 588">
                    <a:extLst>
                      <a:ext uri="{FF2B5EF4-FFF2-40B4-BE49-F238E27FC236}">
                        <a16:creationId xmlns:a16="http://schemas.microsoft.com/office/drawing/2014/main" id="{744BA666-4B3E-4986-8158-0BDF0931649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21" name="月 1320">
                  <a:extLst>
                    <a:ext uri="{FF2B5EF4-FFF2-40B4-BE49-F238E27FC236}">
                      <a16:creationId xmlns:a16="http://schemas.microsoft.com/office/drawing/2014/main" id="{4E02638C-009A-4CE4-8F56-5FEC45510428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22" name="月 1321">
                  <a:extLst>
                    <a:ext uri="{FF2B5EF4-FFF2-40B4-BE49-F238E27FC236}">
                      <a16:creationId xmlns:a16="http://schemas.microsoft.com/office/drawing/2014/main" id="{832C7197-D740-4F95-873E-02CB4C359EED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23" name="月 1322">
                  <a:extLst>
                    <a:ext uri="{FF2B5EF4-FFF2-40B4-BE49-F238E27FC236}">
                      <a16:creationId xmlns:a16="http://schemas.microsoft.com/office/drawing/2014/main" id="{D8BFABB7-75BB-496F-9B74-D5497F0D9ED0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24" name="月 1323">
                  <a:extLst>
                    <a:ext uri="{FF2B5EF4-FFF2-40B4-BE49-F238E27FC236}">
                      <a16:creationId xmlns:a16="http://schemas.microsoft.com/office/drawing/2014/main" id="{B8AD0889-CF6F-421A-8DCC-6ACB6F05C316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25" name="円/楕円 576">
                  <a:extLst>
                    <a:ext uri="{FF2B5EF4-FFF2-40B4-BE49-F238E27FC236}">
                      <a16:creationId xmlns:a16="http://schemas.microsoft.com/office/drawing/2014/main" id="{90C928B2-40AB-4045-B5FE-363D48AF70E5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289" name="円/楕円 27">
              <a:extLst>
                <a:ext uri="{FF2B5EF4-FFF2-40B4-BE49-F238E27FC236}">
                  <a16:creationId xmlns:a16="http://schemas.microsoft.com/office/drawing/2014/main" id="{44EDCC76-700B-4892-A344-0CAE27D8396D}"/>
                </a:ext>
              </a:extLst>
            </p:cNvPr>
            <p:cNvSpPr/>
            <p:nvPr/>
          </p:nvSpPr>
          <p:spPr>
            <a:xfrm rot="10800000">
              <a:off x="1100349" y="7222199"/>
              <a:ext cx="416618" cy="17450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90" name="フリーフォーム: 図形 1289">
              <a:extLst>
                <a:ext uri="{FF2B5EF4-FFF2-40B4-BE49-F238E27FC236}">
                  <a16:creationId xmlns:a16="http://schemas.microsoft.com/office/drawing/2014/main" id="{D0F3E9A3-313D-48BA-BADB-11B7DB392CCE}"/>
                </a:ext>
              </a:extLst>
            </p:cNvPr>
            <p:cNvSpPr/>
            <p:nvPr/>
          </p:nvSpPr>
          <p:spPr>
            <a:xfrm>
              <a:off x="929186" y="6727965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91" name="フリーフォーム: 図形 1290">
              <a:extLst>
                <a:ext uri="{FF2B5EF4-FFF2-40B4-BE49-F238E27FC236}">
                  <a16:creationId xmlns:a16="http://schemas.microsoft.com/office/drawing/2014/main" id="{370D4A45-8DB2-4350-94A5-FF6F1BFB70E3}"/>
                </a:ext>
              </a:extLst>
            </p:cNvPr>
            <p:cNvSpPr/>
            <p:nvPr/>
          </p:nvSpPr>
          <p:spPr>
            <a:xfrm flipH="1">
              <a:off x="1567756" y="6727965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292" name="グループ化 1291">
              <a:extLst>
                <a:ext uri="{FF2B5EF4-FFF2-40B4-BE49-F238E27FC236}">
                  <a16:creationId xmlns:a16="http://schemas.microsoft.com/office/drawing/2014/main" id="{35EA7418-2BD5-400A-B45B-37422B389816}"/>
                </a:ext>
              </a:extLst>
            </p:cNvPr>
            <p:cNvGrpSpPr/>
            <p:nvPr/>
          </p:nvGrpSpPr>
          <p:grpSpPr>
            <a:xfrm>
              <a:off x="1622880" y="6699291"/>
              <a:ext cx="714569" cy="1890608"/>
              <a:chOff x="3778091" y="528481"/>
              <a:chExt cx="714569" cy="1890608"/>
            </a:xfrm>
          </p:grpSpPr>
          <p:sp>
            <p:nvSpPr>
              <p:cNvPr id="1306" name="角丸四角形 177">
                <a:extLst>
                  <a:ext uri="{FF2B5EF4-FFF2-40B4-BE49-F238E27FC236}">
                    <a16:creationId xmlns:a16="http://schemas.microsoft.com/office/drawing/2014/main" id="{EDC4E7F6-65E0-4127-B4A5-CE2A3DC7201C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07" name="グループ化 1306">
                <a:extLst>
                  <a:ext uri="{FF2B5EF4-FFF2-40B4-BE49-F238E27FC236}">
                    <a16:creationId xmlns:a16="http://schemas.microsoft.com/office/drawing/2014/main" id="{D304BA84-F89B-4EDA-AE9C-67A2EC072C12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311" name="グループ化 1310">
                  <a:extLst>
                    <a:ext uri="{FF2B5EF4-FFF2-40B4-BE49-F238E27FC236}">
                      <a16:creationId xmlns:a16="http://schemas.microsoft.com/office/drawing/2014/main" id="{C72C15CB-D751-43EC-87F6-B82DE689DD57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313" name="四角形: 角を丸くする 1312">
                    <a:extLst>
                      <a:ext uri="{FF2B5EF4-FFF2-40B4-BE49-F238E27FC236}">
                        <a16:creationId xmlns:a16="http://schemas.microsoft.com/office/drawing/2014/main" id="{8C70DEA5-2875-42A5-9743-35C26CDAF20F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4" name="四角形: 角を丸くする 1313">
                    <a:extLst>
                      <a:ext uri="{FF2B5EF4-FFF2-40B4-BE49-F238E27FC236}">
                        <a16:creationId xmlns:a16="http://schemas.microsoft.com/office/drawing/2014/main" id="{D5BCBE80-7C83-4C02-ACDD-2CB12912932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5" name="フリーフォーム: 図形 1314">
                    <a:extLst>
                      <a:ext uri="{FF2B5EF4-FFF2-40B4-BE49-F238E27FC236}">
                        <a16:creationId xmlns:a16="http://schemas.microsoft.com/office/drawing/2014/main" id="{6CC26C9A-CE37-4279-B296-C939D2FF902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6" name="フリーフォーム: 図形 1315">
                    <a:extLst>
                      <a:ext uri="{FF2B5EF4-FFF2-40B4-BE49-F238E27FC236}">
                        <a16:creationId xmlns:a16="http://schemas.microsoft.com/office/drawing/2014/main" id="{23402384-AF33-4F1D-B0EB-8596BCA62E5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E1F8E9AD-CB08-4630-9636-D75BBED15BC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08" name="グループ化 1307">
                <a:extLst>
                  <a:ext uri="{FF2B5EF4-FFF2-40B4-BE49-F238E27FC236}">
                    <a16:creationId xmlns:a16="http://schemas.microsoft.com/office/drawing/2014/main" id="{263DD6FE-BE1C-4906-8DE3-DD74D64D4A5E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309" name="台形 1308">
                  <a:extLst>
                    <a:ext uri="{FF2B5EF4-FFF2-40B4-BE49-F238E27FC236}">
                      <a16:creationId xmlns:a16="http://schemas.microsoft.com/office/drawing/2014/main" id="{54F3D554-B4CC-48B7-82A5-950030BD4E30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10" name="片側の 2 つの角を丸めた四角形 186">
                  <a:extLst>
                    <a:ext uri="{FF2B5EF4-FFF2-40B4-BE49-F238E27FC236}">
                      <a16:creationId xmlns:a16="http://schemas.microsoft.com/office/drawing/2014/main" id="{5A8625F5-BB94-40C0-8400-E871C1383330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293" name="グループ化 1292">
              <a:extLst>
                <a:ext uri="{FF2B5EF4-FFF2-40B4-BE49-F238E27FC236}">
                  <a16:creationId xmlns:a16="http://schemas.microsoft.com/office/drawing/2014/main" id="{93EA87E7-C892-4213-A273-818C1C2AB77E}"/>
                </a:ext>
              </a:extLst>
            </p:cNvPr>
            <p:cNvGrpSpPr/>
            <p:nvPr/>
          </p:nvGrpSpPr>
          <p:grpSpPr>
            <a:xfrm flipH="1">
              <a:off x="195753" y="5674397"/>
              <a:ext cx="752582" cy="2245878"/>
              <a:chOff x="2588585" y="4723323"/>
              <a:chExt cx="380754" cy="1136255"/>
            </a:xfrm>
            <a:solidFill>
              <a:srgbClr val="70AD47">
                <a:lumMod val="50000"/>
              </a:srgbClr>
            </a:solidFill>
          </p:grpSpPr>
          <p:sp>
            <p:nvSpPr>
              <p:cNvPr id="1304" name="フリーフォーム 519">
                <a:extLst>
                  <a:ext uri="{FF2B5EF4-FFF2-40B4-BE49-F238E27FC236}">
                    <a16:creationId xmlns:a16="http://schemas.microsoft.com/office/drawing/2014/main" id="{28752D9C-B6BB-4F2A-A9B1-DD76148310E5}"/>
                  </a:ext>
                </a:extLst>
              </p:cNvPr>
              <p:cNvSpPr/>
              <p:nvPr/>
            </p:nvSpPr>
            <p:spPr>
              <a:xfrm>
                <a:off x="2588585" y="4726785"/>
                <a:ext cx="380754" cy="1132793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32793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101653" y="1132793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5" name="正方形/長方形 1304">
                <a:extLst>
                  <a:ext uri="{FF2B5EF4-FFF2-40B4-BE49-F238E27FC236}">
                    <a16:creationId xmlns:a16="http://schemas.microsoft.com/office/drawing/2014/main" id="{5B7B863C-50C9-4973-9582-2982B39C9AA9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94" name="グループ化 1293">
              <a:extLst>
                <a:ext uri="{FF2B5EF4-FFF2-40B4-BE49-F238E27FC236}">
                  <a16:creationId xmlns:a16="http://schemas.microsoft.com/office/drawing/2014/main" id="{AE1ADE53-D1DC-4BEF-8B21-FBD0B5ACEBE7}"/>
                </a:ext>
              </a:extLst>
            </p:cNvPr>
            <p:cNvGrpSpPr/>
            <p:nvPr/>
          </p:nvGrpSpPr>
          <p:grpSpPr>
            <a:xfrm flipH="1">
              <a:off x="131662" y="5249080"/>
              <a:ext cx="493550" cy="480408"/>
              <a:chOff x="2700699" y="4463560"/>
              <a:chExt cx="300787" cy="292777"/>
            </a:xfrm>
          </p:grpSpPr>
          <p:sp>
            <p:nvSpPr>
              <p:cNvPr id="1295" name="フリーフォーム 549">
                <a:extLst>
                  <a:ext uri="{FF2B5EF4-FFF2-40B4-BE49-F238E27FC236}">
                    <a16:creationId xmlns:a16="http://schemas.microsoft.com/office/drawing/2014/main" id="{75335241-2CD3-4932-AF02-2CE693C1C297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6" name="角丸四角形 550">
                <a:extLst>
                  <a:ext uri="{FF2B5EF4-FFF2-40B4-BE49-F238E27FC236}">
                    <a16:creationId xmlns:a16="http://schemas.microsoft.com/office/drawing/2014/main" id="{222E8886-7807-4DD2-9438-CA63AAD8D895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7" name="角丸四角形 551">
                <a:extLst>
                  <a:ext uri="{FF2B5EF4-FFF2-40B4-BE49-F238E27FC236}">
                    <a16:creationId xmlns:a16="http://schemas.microsoft.com/office/drawing/2014/main" id="{A3D7178E-7163-4CEC-8353-98FA30B40673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8" name="角丸四角形 552">
                <a:extLst>
                  <a:ext uri="{FF2B5EF4-FFF2-40B4-BE49-F238E27FC236}">
                    <a16:creationId xmlns:a16="http://schemas.microsoft.com/office/drawing/2014/main" id="{1BD8B5CF-1D5D-4E22-90FA-C5942DF2F9A0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9" name="角丸四角形 553">
                <a:extLst>
                  <a:ext uri="{FF2B5EF4-FFF2-40B4-BE49-F238E27FC236}">
                    <a16:creationId xmlns:a16="http://schemas.microsoft.com/office/drawing/2014/main" id="{D0B36CC3-E0FB-424C-BF9D-E0B404613178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0" name="角丸四角形 554">
                <a:extLst>
                  <a:ext uri="{FF2B5EF4-FFF2-40B4-BE49-F238E27FC236}">
                    <a16:creationId xmlns:a16="http://schemas.microsoft.com/office/drawing/2014/main" id="{ECA31A44-911E-4A56-8B28-B11F850D33B2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1" name="角丸四角形 555">
                <a:extLst>
                  <a:ext uri="{FF2B5EF4-FFF2-40B4-BE49-F238E27FC236}">
                    <a16:creationId xmlns:a16="http://schemas.microsoft.com/office/drawing/2014/main" id="{615094B4-DDC2-4EFD-9A69-6DE1A8849EDB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2" name="角丸四角形 557">
                <a:extLst>
                  <a:ext uri="{FF2B5EF4-FFF2-40B4-BE49-F238E27FC236}">
                    <a16:creationId xmlns:a16="http://schemas.microsoft.com/office/drawing/2014/main" id="{A188E64D-07D5-49A9-B152-369458895F37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3" name="角丸四角形 558">
                <a:extLst>
                  <a:ext uri="{FF2B5EF4-FFF2-40B4-BE49-F238E27FC236}">
                    <a16:creationId xmlns:a16="http://schemas.microsoft.com/office/drawing/2014/main" id="{20BB85F1-0D36-41F6-BB9E-B4168EC50FEF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343" name="グループ化 1342">
            <a:extLst>
              <a:ext uri="{FF2B5EF4-FFF2-40B4-BE49-F238E27FC236}">
                <a16:creationId xmlns:a16="http://schemas.microsoft.com/office/drawing/2014/main" id="{B32E9661-12ED-41E2-B567-B3094AAC4C47}"/>
              </a:ext>
            </a:extLst>
          </p:cNvPr>
          <p:cNvGrpSpPr/>
          <p:nvPr/>
        </p:nvGrpSpPr>
        <p:grpSpPr>
          <a:xfrm>
            <a:off x="4199818" y="4315246"/>
            <a:ext cx="1422907" cy="2157798"/>
            <a:chOff x="3728774" y="5234793"/>
            <a:chExt cx="2240082" cy="3397021"/>
          </a:xfrm>
        </p:grpSpPr>
        <p:grpSp>
          <p:nvGrpSpPr>
            <p:cNvPr id="1344" name="グループ化 1343">
              <a:extLst>
                <a:ext uri="{FF2B5EF4-FFF2-40B4-BE49-F238E27FC236}">
                  <a16:creationId xmlns:a16="http://schemas.microsoft.com/office/drawing/2014/main" id="{447DA91F-AF0C-4028-B737-B13363629A63}"/>
                </a:ext>
              </a:extLst>
            </p:cNvPr>
            <p:cNvGrpSpPr/>
            <p:nvPr/>
          </p:nvGrpSpPr>
          <p:grpSpPr>
            <a:xfrm>
              <a:off x="4230135" y="6034768"/>
              <a:ext cx="1445730" cy="2597046"/>
              <a:chOff x="4057448" y="1672263"/>
              <a:chExt cx="1445730" cy="2597046"/>
            </a:xfrm>
          </p:grpSpPr>
          <p:grpSp>
            <p:nvGrpSpPr>
              <p:cNvPr id="1371" name="グループ化 1370">
                <a:extLst>
                  <a:ext uri="{FF2B5EF4-FFF2-40B4-BE49-F238E27FC236}">
                    <a16:creationId xmlns:a16="http://schemas.microsoft.com/office/drawing/2014/main" id="{1D1ADF8C-3948-4303-910A-040BC1306750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1390" name="フリーフォーム: 図形 1389">
                  <a:extLst>
                    <a:ext uri="{FF2B5EF4-FFF2-40B4-BE49-F238E27FC236}">
                      <a16:creationId xmlns:a16="http://schemas.microsoft.com/office/drawing/2014/main" id="{9AF8C9B3-B40C-4042-BD5B-C246C89520D0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1" name="片側の 2 つの角を丸めた四角形 33">
                  <a:extLst>
                    <a:ext uri="{FF2B5EF4-FFF2-40B4-BE49-F238E27FC236}">
                      <a16:creationId xmlns:a16="http://schemas.microsoft.com/office/drawing/2014/main" id="{21C51097-D256-48A4-9270-63E9367428E3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2" name="台形 1391">
                  <a:extLst>
                    <a:ext uri="{FF2B5EF4-FFF2-40B4-BE49-F238E27FC236}">
                      <a16:creationId xmlns:a16="http://schemas.microsoft.com/office/drawing/2014/main" id="{72B32688-D524-4416-A40C-BE7BB05C6A3B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3" name="台形 38">
                  <a:extLst>
                    <a:ext uri="{FF2B5EF4-FFF2-40B4-BE49-F238E27FC236}">
                      <a16:creationId xmlns:a16="http://schemas.microsoft.com/office/drawing/2014/main" id="{FCB9C2F9-1D20-46F5-8579-58DC7130705C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72" name="グループ化 1371">
                <a:extLst>
                  <a:ext uri="{FF2B5EF4-FFF2-40B4-BE49-F238E27FC236}">
                    <a16:creationId xmlns:a16="http://schemas.microsoft.com/office/drawing/2014/main" id="{4AD2BBA0-9ED8-4985-85C8-BE46E13135C1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1373" name="雲 391">
                  <a:extLst>
                    <a:ext uri="{FF2B5EF4-FFF2-40B4-BE49-F238E27FC236}">
                      <a16:creationId xmlns:a16="http://schemas.microsoft.com/office/drawing/2014/main" id="{233C3405-6A7C-4E47-800D-CD9C6CD375FF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74" name="グループ化 1373">
                  <a:extLst>
                    <a:ext uri="{FF2B5EF4-FFF2-40B4-BE49-F238E27FC236}">
                      <a16:creationId xmlns:a16="http://schemas.microsoft.com/office/drawing/2014/main" id="{250A30E1-FD13-4970-BA40-FAAC57E66B65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383" name="グループ化 1382">
                    <a:extLst>
                      <a:ext uri="{FF2B5EF4-FFF2-40B4-BE49-F238E27FC236}">
                        <a16:creationId xmlns:a16="http://schemas.microsoft.com/office/drawing/2014/main" id="{015DAC20-D8F3-4C8A-85C2-2DF7049CB28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88" name="円/楕円 465">
                      <a:extLst>
                        <a:ext uri="{FF2B5EF4-FFF2-40B4-BE49-F238E27FC236}">
                          <a16:creationId xmlns:a16="http://schemas.microsoft.com/office/drawing/2014/main" id="{EE8BA4A4-94E2-4E6C-8076-2059229BD7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89" name="円/楕円 466">
                      <a:extLst>
                        <a:ext uri="{FF2B5EF4-FFF2-40B4-BE49-F238E27FC236}">
                          <a16:creationId xmlns:a16="http://schemas.microsoft.com/office/drawing/2014/main" id="{E3BEE859-FD7E-4168-AD54-6F639765AC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84" name="グループ化 1383">
                    <a:extLst>
                      <a:ext uri="{FF2B5EF4-FFF2-40B4-BE49-F238E27FC236}">
                        <a16:creationId xmlns:a16="http://schemas.microsoft.com/office/drawing/2014/main" id="{F881A4DE-0690-4665-A2AD-DFA9B12A4B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86" name="円/楕円 463">
                      <a:extLst>
                        <a:ext uri="{FF2B5EF4-FFF2-40B4-BE49-F238E27FC236}">
                          <a16:creationId xmlns:a16="http://schemas.microsoft.com/office/drawing/2014/main" id="{E5FB18BC-12BF-416D-9A2C-949F760206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87" name="円/楕円 464">
                      <a:extLst>
                        <a:ext uri="{FF2B5EF4-FFF2-40B4-BE49-F238E27FC236}">
                          <a16:creationId xmlns:a16="http://schemas.microsoft.com/office/drawing/2014/main" id="{F05FCB93-B939-48E3-A051-2F2941D77B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85" name="円/楕円 462">
                    <a:extLst>
                      <a:ext uri="{FF2B5EF4-FFF2-40B4-BE49-F238E27FC236}">
                        <a16:creationId xmlns:a16="http://schemas.microsoft.com/office/drawing/2014/main" id="{09C7A509-A026-4D87-AF88-FF61E074FE8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75" name="円/楕円 456">
                  <a:extLst>
                    <a:ext uri="{FF2B5EF4-FFF2-40B4-BE49-F238E27FC236}">
                      <a16:creationId xmlns:a16="http://schemas.microsoft.com/office/drawing/2014/main" id="{F1717D45-38B9-43E4-8A53-D047F48D5F00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6" name="円/楕円 457">
                  <a:extLst>
                    <a:ext uri="{FF2B5EF4-FFF2-40B4-BE49-F238E27FC236}">
                      <a16:creationId xmlns:a16="http://schemas.microsoft.com/office/drawing/2014/main" id="{A0AC401F-0AC2-4989-B8F1-ACCDE951048F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7" name="円/楕円 458">
                  <a:extLst>
                    <a:ext uri="{FF2B5EF4-FFF2-40B4-BE49-F238E27FC236}">
                      <a16:creationId xmlns:a16="http://schemas.microsoft.com/office/drawing/2014/main" id="{681E4E08-145B-4948-8198-170F1CF801D8}"/>
                    </a:ext>
                  </a:extLst>
                </p:cNvPr>
                <p:cNvSpPr/>
                <p:nvPr/>
              </p:nvSpPr>
              <p:spPr>
                <a:xfrm>
                  <a:off x="9121334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8" name="円/楕円 459">
                  <a:extLst>
                    <a:ext uri="{FF2B5EF4-FFF2-40B4-BE49-F238E27FC236}">
                      <a16:creationId xmlns:a16="http://schemas.microsoft.com/office/drawing/2014/main" id="{FE6E641E-DFC3-41B2-AAC4-29A0328C37C2}"/>
                    </a:ext>
                  </a:extLst>
                </p:cNvPr>
                <p:cNvSpPr/>
                <p:nvPr/>
              </p:nvSpPr>
              <p:spPr>
                <a:xfrm>
                  <a:off x="9531678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9" name="雲 1378">
                  <a:extLst>
                    <a:ext uri="{FF2B5EF4-FFF2-40B4-BE49-F238E27FC236}">
                      <a16:creationId xmlns:a16="http://schemas.microsoft.com/office/drawing/2014/main" id="{B51E08B6-D685-4859-8659-D9259E8ECC6A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80" name="円/楕円 449">
                  <a:extLst>
                    <a:ext uri="{FF2B5EF4-FFF2-40B4-BE49-F238E27FC236}">
                      <a16:creationId xmlns:a16="http://schemas.microsoft.com/office/drawing/2014/main" id="{E155BF63-5480-4F2D-83A7-6527311393FB}"/>
                    </a:ext>
                  </a:extLst>
                </p:cNvPr>
                <p:cNvSpPr/>
                <p:nvPr/>
              </p:nvSpPr>
              <p:spPr>
                <a:xfrm>
                  <a:off x="9281548" y="822396"/>
                  <a:ext cx="193154" cy="9731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81" name="アーチ 1380">
                  <a:extLst>
                    <a:ext uri="{FF2B5EF4-FFF2-40B4-BE49-F238E27FC236}">
                      <a16:creationId xmlns:a16="http://schemas.microsoft.com/office/drawing/2014/main" id="{93509789-0160-41BA-BEC5-E5040DCB13C3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82" name="アーチ 1381">
                  <a:extLst>
                    <a:ext uri="{FF2B5EF4-FFF2-40B4-BE49-F238E27FC236}">
                      <a16:creationId xmlns:a16="http://schemas.microsoft.com/office/drawing/2014/main" id="{78A52671-0BBE-4683-A203-D416CFACD034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345" name="円/楕円 27">
              <a:extLst>
                <a:ext uri="{FF2B5EF4-FFF2-40B4-BE49-F238E27FC236}">
                  <a16:creationId xmlns:a16="http://schemas.microsoft.com/office/drawing/2014/main" id="{738BE2BB-5845-4E00-9775-814359925678}"/>
                </a:ext>
              </a:extLst>
            </p:cNvPr>
            <p:cNvSpPr/>
            <p:nvPr/>
          </p:nvSpPr>
          <p:spPr>
            <a:xfrm rot="10800000">
              <a:off x="4714255" y="7209825"/>
              <a:ext cx="472986" cy="28987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346" name="グループ化 1345">
              <a:extLst>
                <a:ext uri="{FF2B5EF4-FFF2-40B4-BE49-F238E27FC236}">
                  <a16:creationId xmlns:a16="http://schemas.microsoft.com/office/drawing/2014/main" id="{458CFD27-7271-4D1B-9AEE-ED7BED2B8FB6}"/>
                </a:ext>
              </a:extLst>
            </p:cNvPr>
            <p:cNvGrpSpPr/>
            <p:nvPr/>
          </p:nvGrpSpPr>
          <p:grpSpPr>
            <a:xfrm>
              <a:off x="5254287" y="6699291"/>
              <a:ext cx="714569" cy="1890608"/>
              <a:chOff x="3778091" y="528481"/>
              <a:chExt cx="714569" cy="1890608"/>
            </a:xfrm>
          </p:grpSpPr>
          <p:sp>
            <p:nvSpPr>
              <p:cNvPr id="1360" name="角丸四角形 177">
                <a:extLst>
                  <a:ext uri="{FF2B5EF4-FFF2-40B4-BE49-F238E27FC236}">
                    <a16:creationId xmlns:a16="http://schemas.microsoft.com/office/drawing/2014/main" id="{4583C369-FED6-487A-8319-36AF8D1B1B1A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61" name="グループ化 1360">
                <a:extLst>
                  <a:ext uri="{FF2B5EF4-FFF2-40B4-BE49-F238E27FC236}">
                    <a16:creationId xmlns:a16="http://schemas.microsoft.com/office/drawing/2014/main" id="{B4881240-4C76-4E83-8490-FAAF8B6EA233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365" name="グループ化 1364">
                  <a:extLst>
                    <a:ext uri="{FF2B5EF4-FFF2-40B4-BE49-F238E27FC236}">
                      <a16:creationId xmlns:a16="http://schemas.microsoft.com/office/drawing/2014/main" id="{A1553AA4-B79A-45B9-A7EF-2D18A0010804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367" name="四角形: 角を丸くする 1366">
                    <a:extLst>
                      <a:ext uri="{FF2B5EF4-FFF2-40B4-BE49-F238E27FC236}">
                        <a16:creationId xmlns:a16="http://schemas.microsoft.com/office/drawing/2014/main" id="{185E09A8-CE6F-456B-9A66-75037EADA488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68" name="四角形: 角を丸くする 1367">
                    <a:extLst>
                      <a:ext uri="{FF2B5EF4-FFF2-40B4-BE49-F238E27FC236}">
                        <a16:creationId xmlns:a16="http://schemas.microsoft.com/office/drawing/2014/main" id="{9DD5B6D5-2843-4D45-B0F6-BED319DC0FB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FE3F7210-A3CB-4B10-9738-4F580D2FB024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213B6C22-BE3A-4678-BA18-F04F1DB61E29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66" name="フリーフォーム: 図形 1365">
                  <a:extLst>
                    <a:ext uri="{FF2B5EF4-FFF2-40B4-BE49-F238E27FC236}">
                      <a16:creationId xmlns:a16="http://schemas.microsoft.com/office/drawing/2014/main" id="{98FF628C-BC59-4FAB-87D4-A139788F8C45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62" name="グループ化 1361">
                <a:extLst>
                  <a:ext uri="{FF2B5EF4-FFF2-40B4-BE49-F238E27FC236}">
                    <a16:creationId xmlns:a16="http://schemas.microsoft.com/office/drawing/2014/main" id="{353F2EE9-2882-47EC-A0B6-CFC04BE0226A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363" name="台形 1362">
                  <a:extLst>
                    <a:ext uri="{FF2B5EF4-FFF2-40B4-BE49-F238E27FC236}">
                      <a16:creationId xmlns:a16="http://schemas.microsoft.com/office/drawing/2014/main" id="{EA103AF5-9F2C-4706-AC08-FB5B96E54B3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64" name="片側の 2 つの角を丸めた四角形 186">
                  <a:extLst>
                    <a:ext uri="{FF2B5EF4-FFF2-40B4-BE49-F238E27FC236}">
                      <a16:creationId xmlns:a16="http://schemas.microsoft.com/office/drawing/2014/main" id="{70E2502B-5C52-49EC-AEAD-39D13E3CB78F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347" name="グループ化 1346">
              <a:extLst>
                <a:ext uri="{FF2B5EF4-FFF2-40B4-BE49-F238E27FC236}">
                  <a16:creationId xmlns:a16="http://schemas.microsoft.com/office/drawing/2014/main" id="{CFEEC49C-694E-4E27-A41A-E1FD16DE75CD}"/>
                </a:ext>
              </a:extLst>
            </p:cNvPr>
            <p:cNvGrpSpPr/>
            <p:nvPr/>
          </p:nvGrpSpPr>
          <p:grpSpPr>
            <a:xfrm flipH="1">
              <a:off x="3792865" y="5660111"/>
              <a:ext cx="752582" cy="2317317"/>
              <a:chOff x="2588585" y="4723323"/>
              <a:chExt cx="380754" cy="1172398"/>
            </a:xfrm>
            <a:solidFill>
              <a:srgbClr val="002060"/>
            </a:solidFill>
          </p:grpSpPr>
          <p:sp>
            <p:nvSpPr>
              <p:cNvPr id="1358" name="フリーフォーム 519">
                <a:extLst>
                  <a:ext uri="{FF2B5EF4-FFF2-40B4-BE49-F238E27FC236}">
                    <a16:creationId xmlns:a16="http://schemas.microsoft.com/office/drawing/2014/main" id="{33CAE6FC-40E4-4A3E-8AE8-78F301C2A6AC}"/>
                  </a:ext>
                </a:extLst>
              </p:cNvPr>
              <p:cNvSpPr/>
              <p:nvPr/>
            </p:nvSpPr>
            <p:spPr>
              <a:xfrm>
                <a:off x="2588585" y="4726786"/>
                <a:ext cx="380754" cy="1168935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  <a:gd name="connsiteX0" fmla="*/ 0 w 380754"/>
                  <a:gd name="connsiteY0" fmla="*/ 985072 h 1168935"/>
                  <a:gd name="connsiteX1" fmla="*/ 237085 w 380754"/>
                  <a:gd name="connsiteY1" fmla="*/ 549102 h 1168935"/>
                  <a:gd name="connsiteX2" fmla="*/ 237085 w 380754"/>
                  <a:gd name="connsiteY2" fmla="*/ 0 h 1168935"/>
                  <a:gd name="connsiteX3" fmla="*/ 380754 w 380754"/>
                  <a:gd name="connsiteY3" fmla="*/ 0 h 1168935"/>
                  <a:gd name="connsiteX4" fmla="*/ 380754 w 380754"/>
                  <a:gd name="connsiteY4" fmla="*/ 619125 h 1168935"/>
                  <a:gd name="connsiteX5" fmla="*/ 82377 w 380754"/>
                  <a:gd name="connsiteY5" fmla="*/ 1168935 h 1168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68935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82377" y="1168935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9" name="正方形/長方形 1358">
                <a:extLst>
                  <a:ext uri="{FF2B5EF4-FFF2-40B4-BE49-F238E27FC236}">
                    <a16:creationId xmlns:a16="http://schemas.microsoft.com/office/drawing/2014/main" id="{861A8842-BC55-47A8-9F73-5FC96E4DC13E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82D5E3F4-A0C4-4E8B-A0A9-479E00432AFC}"/>
                </a:ext>
              </a:extLst>
            </p:cNvPr>
            <p:cNvGrpSpPr/>
            <p:nvPr/>
          </p:nvGrpSpPr>
          <p:grpSpPr>
            <a:xfrm flipH="1">
              <a:off x="3728774" y="5234793"/>
              <a:ext cx="493550" cy="480408"/>
              <a:chOff x="2700699" y="4463560"/>
              <a:chExt cx="300787" cy="292777"/>
            </a:xfrm>
          </p:grpSpPr>
          <p:sp>
            <p:nvSpPr>
              <p:cNvPr id="1349" name="フリーフォーム 549">
                <a:extLst>
                  <a:ext uri="{FF2B5EF4-FFF2-40B4-BE49-F238E27FC236}">
                    <a16:creationId xmlns:a16="http://schemas.microsoft.com/office/drawing/2014/main" id="{D7B1F348-B9D6-48DD-B56B-46E71FFC9909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0" name="角丸四角形 550">
                <a:extLst>
                  <a:ext uri="{FF2B5EF4-FFF2-40B4-BE49-F238E27FC236}">
                    <a16:creationId xmlns:a16="http://schemas.microsoft.com/office/drawing/2014/main" id="{7CBBEAAE-41D6-4037-8989-77F4937D7999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1" name="角丸四角形 551">
                <a:extLst>
                  <a:ext uri="{FF2B5EF4-FFF2-40B4-BE49-F238E27FC236}">
                    <a16:creationId xmlns:a16="http://schemas.microsoft.com/office/drawing/2014/main" id="{3D0A9F79-7811-49EE-8FED-45D638A0DED1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2" name="角丸四角形 552">
                <a:extLst>
                  <a:ext uri="{FF2B5EF4-FFF2-40B4-BE49-F238E27FC236}">
                    <a16:creationId xmlns:a16="http://schemas.microsoft.com/office/drawing/2014/main" id="{E5BC7D57-CD66-4954-B85B-86743214B944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3" name="角丸四角形 553">
                <a:extLst>
                  <a:ext uri="{FF2B5EF4-FFF2-40B4-BE49-F238E27FC236}">
                    <a16:creationId xmlns:a16="http://schemas.microsoft.com/office/drawing/2014/main" id="{F31B5EE3-BBE7-4A36-BE0E-0111FA50F732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4" name="角丸四角形 554">
                <a:extLst>
                  <a:ext uri="{FF2B5EF4-FFF2-40B4-BE49-F238E27FC236}">
                    <a16:creationId xmlns:a16="http://schemas.microsoft.com/office/drawing/2014/main" id="{38B6BC68-F7F2-4BFA-A28C-CA2F91A079A3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5" name="角丸四角形 555">
                <a:extLst>
                  <a:ext uri="{FF2B5EF4-FFF2-40B4-BE49-F238E27FC236}">
                    <a16:creationId xmlns:a16="http://schemas.microsoft.com/office/drawing/2014/main" id="{2A91F4A2-E266-47F1-BEFB-DA2CE6583E6A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6" name="角丸四角形 557">
                <a:extLst>
                  <a:ext uri="{FF2B5EF4-FFF2-40B4-BE49-F238E27FC236}">
                    <a16:creationId xmlns:a16="http://schemas.microsoft.com/office/drawing/2014/main" id="{98725109-2181-4962-B6B4-608800C2EB4D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7" name="角丸四角形 558">
                <a:extLst>
                  <a:ext uri="{FF2B5EF4-FFF2-40B4-BE49-F238E27FC236}">
                    <a16:creationId xmlns:a16="http://schemas.microsoft.com/office/drawing/2014/main" id="{B194779F-81A1-4A13-B2D9-A7C7F7024102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394" name="グループ化 1393">
            <a:extLst>
              <a:ext uri="{FF2B5EF4-FFF2-40B4-BE49-F238E27FC236}">
                <a16:creationId xmlns:a16="http://schemas.microsoft.com/office/drawing/2014/main" id="{F22405FA-692F-4C89-B090-2770176E7439}"/>
              </a:ext>
            </a:extLst>
          </p:cNvPr>
          <p:cNvGrpSpPr/>
          <p:nvPr/>
        </p:nvGrpSpPr>
        <p:grpSpPr>
          <a:xfrm>
            <a:off x="6068321" y="4315247"/>
            <a:ext cx="1430229" cy="2157798"/>
            <a:chOff x="5481954" y="5234793"/>
            <a:chExt cx="2251610" cy="3397022"/>
          </a:xfrm>
        </p:grpSpPr>
        <p:grpSp>
          <p:nvGrpSpPr>
            <p:cNvPr id="1395" name="グループ化 1394">
              <a:extLst>
                <a:ext uri="{FF2B5EF4-FFF2-40B4-BE49-F238E27FC236}">
                  <a16:creationId xmlns:a16="http://schemas.microsoft.com/office/drawing/2014/main" id="{704ED619-7B11-4166-8333-3A3C8FA345BB}"/>
                </a:ext>
              </a:extLst>
            </p:cNvPr>
            <p:cNvGrpSpPr/>
            <p:nvPr/>
          </p:nvGrpSpPr>
          <p:grpSpPr>
            <a:xfrm>
              <a:off x="5920481" y="6034768"/>
              <a:ext cx="1594102" cy="2597047"/>
              <a:chOff x="5747794" y="1672263"/>
              <a:chExt cx="1594102" cy="2597047"/>
            </a:xfrm>
          </p:grpSpPr>
          <p:grpSp>
            <p:nvGrpSpPr>
              <p:cNvPr id="1425" name="グループ化 1424">
                <a:extLst>
                  <a:ext uri="{FF2B5EF4-FFF2-40B4-BE49-F238E27FC236}">
                    <a16:creationId xmlns:a16="http://schemas.microsoft.com/office/drawing/2014/main" id="{C46A2CDF-0EAB-4C75-B1B8-2FD9D0A77AA2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1438" name="フリーフォーム: 図形 1437">
                  <a:extLst>
                    <a:ext uri="{FF2B5EF4-FFF2-40B4-BE49-F238E27FC236}">
                      <a16:creationId xmlns:a16="http://schemas.microsoft.com/office/drawing/2014/main" id="{2E1F2672-AE07-42A2-A1E0-A2714A61B46B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9" name="フリーフォーム: 図形 1438">
                  <a:extLst>
                    <a:ext uri="{FF2B5EF4-FFF2-40B4-BE49-F238E27FC236}">
                      <a16:creationId xmlns:a16="http://schemas.microsoft.com/office/drawing/2014/main" id="{C82E5FAD-C4C5-44BC-A73E-8728E6C76779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40" name="フリーフォーム: 図形 1439">
                  <a:extLst>
                    <a:ext uri="{FF2B5EF4-FFF2-40B4-BE49-F238E27FC236}">
                      <a16:creationId xmlns:a16="http://schemas.microsoft.com/office/drawing/2014/main" id="{703E1019-88DA-4584-AA14-DF2E06C39533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26" name="グループ化 1425">
                <a:extLst>
                  <a:ext uri="{FF2B5EF4-FFF2-40B4-BE49-F238E27FC236}">
                    <a16:creationId xmlns:a16="http://schemas.microsoft.com/office/drawing/2014/main" id="{D38C861C-AC4B-4570-B18B-4E9BB2628E76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1427" name="星 24 468">
                  <a:extLst>
                    <a:ext uri="{FF2B5EF4-FFF2-40B4-BE49-F238E27FC236}">
                      <a16:creationId xmlns:a16="http://schemas.microsoft.com/office/drawing/2014/main" id="{0196AF33-926B-4E8C-9974-61C91D518CE9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28" name="グループ化 1427">
                  <a:extLst>
                    <a:ext uri="{FF2B5EF4-FFF2-40B4-BE49-F238E27FC236}">
                      <a16:creationId xmlns:a16="http://schemas.microsoft.com/office/drawing/2014/main" id="{671A1941-4C68-40C6-807A-96E34495CF27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431" name="グループ化 1430">
                    <a:extLst>
                      <a:ext uri="{FF2B5EF4-FFF2-40B4-BE49-F238E27FC236}">
                        <a16:creationId xmlns:a16="http://schemas.microsoft.com/office/drawing/2014/main" id="{75CAE22C-5139-4748-A697-157C77595A0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36" name="円/楕円 489">
                      <a:extLst>
                        <a:ext uri="{FF2B5EF4-FFF2-40B4-BE49-F238E27FC236}">
                          <a16:creationId xmlns:a16="http://schemas.microsoft.com/office/drawing/2014/main" id="{3929C6C1-CF8C-4294-BE72-360E50B431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37" name="円/楕円 490">
                      <a:extLst>
                        <a:ext uri="{FF2B5EF4-FFF2-40B4-BE49-F238E27FC236}">
                          <a16:creationId xmlns:a16="http://schemas.microsoft.com/office/drawing/2014/main" id="{25BAAC0F-5155-4ABD-84AC-116F362CD5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32" name="グループ化 1431">
                    <a:extLst>
                      <a:ext uri="{FF2B5EF4-FFF2-40B4-BE49-F238E27FC236}">
                        <a16:creationId xmlns:a16="http://schemas.microsoft.com/office/drawing/2014/main" id="{792549C1-8D55-4E41-9D9E-BD0810AA2FA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34" name="円/楕円 487">
                      <a:extLst>
                        <a:ext uri="{FF2B5EF4-FFF2-40B4-BE49-F238E27FC236}">
                          <a16:creationId xmlns:a16="http://schemas.microsoft.com/office/drawing/2014/main" id="{4AC970E6-D34D-4CA6-9755-3349D3B10D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35" name="円/楕円 488">
                      <a:extLst>
                        <a:ext uri="{FF2B5EF4-FFF2-40B4-BE49-F238E27FC236}">
                          <a16:creationId xmlns:a16="http://schemas.microsoft.com/office/drawing/2014/main" id="{C6959096-14C4-4B02-994F-25B628DDD4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33" name="円/楕円 486">
                    <a:extLst>
                      <a:ext uri="{FF2B5EF4-FFF2-40B4-BE49-F238E27FC236}">
                        <a16:creationId xmlns:a16="http://schemas.microsoft.com/office/drawing/2014/main" id="{5855CF01-E20B-4FAD-857D-CE97C5D9A2B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29" name="円/楕円 472">
                  <a:extLst>
                    <a:ext uri="{FF2B5EF4-FFF2-40B4-BE49-F238E27FC236}">
                      <a16:creationId xmlns:a16="http://schemas.microsoft.com/office/drawing/2014/main" id="{9C56317B-1D09-445A-98BD-201D8F4F14E4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0" name="円/楕円 473">
                  <a:extLst>
                    <a:ext uri="{FF2B5EF4-FFF2-40B4-BE49-F238E27FC236}">
                      <a16:creationId xmlns:a16="http://schemas.microsoft.com/office/drawing/2014/main" id="{F42A1416-B8EF-4AEA-9078-0C422F25A4F7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396" name="円/楕円 27">
              <a:extLst>
                <a:ext uri="{FF2B5EF4-FFF2-40B4-BE49-F238E27FC236}">
                  <a16:creationId xmlns:a16="http://schemas.microsoft.com/office/drawing/2014/main" id="{A9BE1D4D-A503-44FD-BCDC-80A8C6CFC716}"/>
                </a:ext>
              </a:extLst>
            </p:cNvPr>
            <p:cNvSpPr/>
            <p:nvPr/>
          </p:nvSpPr>
          <p:spPr>
            <a:xfrm rot="10800000">
              <a:off x="6489839" y="7196319"/>
              <a:ext cx="472986" cy="28987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97" name="フリーフォーム: 図形 1396">
              <a:extLst>
                <a:ext uri="{FF2B5EF4-FFF2-40B4-BE49-F238E27FC236}">
                  <a16:creationId xmlns:a16="http://schemas.microsoft.com/office/drawing/2014/main" id="{2CBECBCE-6285-4494-9725-01DD84AE8CBF}"/>
                </a:ext>
              </a:extLst>
            </p:cNvPr>
            <p:cNvSpPr/>
            <p:nvPr/>
          </p:nvSpPr>
          <p:spPr>
            <a:xfrm>
              <a:off x="6639059" y="6917909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98" name="フリーフォーム: 図形 1397">
              <a:extLst>
                <a:ext uri="{FF2B5EF4-FFF2-40B4-BE49-F238E27FC236}">
                  <a16:creationId xmlns:a16="http://schemas.microsoft.com/office/drawing/2014/main" id="{3B335B77-4527-4A30-B3F2-AB6B49DB61A4}"/>
                </a:ext>
              </a:extLst>
            </p:cNvPr>
            <p:cNvSpPr/>
            <p:nvPr/>
          </p:nvSpPr>
          <p:spPr>
            <a:xfrm>
              <a:off x="6321305" y="6851706"/>
              <a:ext cx="183876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99" name="フリーフォーム: 図形 1398">
              <a:extLst>
                <a:ext uri="{FF2B5EF4-FFF2-40B4-BE49-F238E27FC236}">
                  <a16:creationId xmlns:a16="http://schemas.microsoft.com/office/drawing/2014/main" id="{969D68EC-5AD7-45FD-A18E-F56A951D22C5}"/>
                </a:ext>
              </a:extLst>
            </p:cNvPr>
            <p:cNvSpPr/>
            <p:nvPr/>
          </p:nvSpPr>
          <p:spPr>
            <a:xfrm flipH="1">
              <a:off x="6959875" y="6851706"/>
              <a:ext cx="183874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400" name="グループ化 1399">
              <a:extLst>
                <a:ext uri="{FF2B5EF4-FFF2-40B4-BE49-F238E27FC236}">
                  <a16:creationId xmlns:a16="http://schemas.microsoft.com/office/drawing/2014/main" id="{BDDBA08C-D8B2-4A9C-8168-294AC4CA8AA7}"/>
                </a:ext>
              </a:extLst>
            </p:cNvPr>
            <p:cNvGrpSpPr/>
            <p:nvPr/>
          </p:nvGrpSpPr>
          <p:grpSpPr>
            <a:xfrm>
              <a:off x="7018995" y="6699291"/>
              <a:ext cx="714569" cy="1890608"/>
              <a:chOff x="3778091" y="528481"/>
              <a:chExt cx="714569" cy="1890608"/>
            </a:xfrm>
          </p:grpSpPr>
          <p:sp>
            <p:nvSpPr>
              <p:cNvPr id="1414" name="角丸四角形 177">
                <a:extLst>
                  <a:ext uri="{FF2B5EF4-FFF2-40B4-BE49-F238E27FC236}">
                    <a16:creationId xmlns:a16="http://schemas.microsoft.com/office/drawing/2014/main" id="{9EADE9DC-69D5-4918-B907-CA39593748C7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15" name="グループ化 1414">
                <a:extLst>
                  <a:ext uri="{FF2B5EF4-FFF2-40B4-BE49-F238E27FC236}">
                    <a16:creationId xmlns:a16="http://schemas.microsoft.com/office/drawing/2014/main" id="{A4E26D8F-96B0-491A-9B01-674AC2A97937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419" name="グループ化 1418">
                  <a:extLst>
                    <a:ext uri="{FF2B5EF4-FFF2-40B4-BE49-F238E27FC236}">
                      <a16:creationId xmlns:a16="http://schemas.microsoft.com/office/drawing/2014/main" id="{29076746-5104-4F66-AB51-DECBD292646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421" name="四角形: 角を丸くする 1420">
                    <a:extLst>
                      <a:ext uri="{FF2B5EF4-FFF2-40B4-BE49-F238E27FC236}">
                        <a16:creationId xmlns:a16="http://schemas.microsoft.com/office/drawing/2014/main" id="{EDE6B705-932E-4C9F-B165-CD086DA3618B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22" name="四角形: 角を丸くする 1421">
                    <a:extLst>
                      <a:ext uri="{FF2B5EF4-FFF2-40B4-BE49-F238E27FC236}">
                        <a16:creationId xmlns:a16="http://schemas.microsoft.com/office/drawing/2014/main" id="{98729A1C-4A7F-48FE-876A-4F39C6496FA4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23" name="フリーフォーム: 図形 1422">
                    <a:extLst>
                      <a:ext uri="{FF2B5EF4-FFF2-40B4-BE49-F238E27FC236}">
                        <a16:creationId xmlns:a16="http://schemas.microsoft.com/office/drawing/2014/main" id="{E7B4A68E-F059-45E8-A49B-23922BCCC994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24" name="フリーフォーム: 図形 1423">
                    <a:extLst>
                      <a:ext uri="{FF2B5EF4-FFF2-40B4-BE49-F238E27FC236}">
                        <a16:creationId xmlns:a16="http://schemas.microsoft.com/office/drawing/2014/main" id="{E172672F-A91D-4A01-B1DC-088D92AF8A80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20" name="フリーフォーム: 図形 1419">
                  <a:extLst>
                    <a:ext uri="{FF2B5EF4-FFF2-40B4-BE49-F238E27FC236}">
                      <a16:creationId xmlns:a16="http://schemas.microsoft.com/office/drawing/2014/main" id="{5585B358-5F99-448E-A5C8-1F2D5A32E81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16" name="グループ化 1415">
                <a:extLst>
                  <a:ext uri="{FF2B5EF4-FFF2-40B4-BE49-F238E27FC236}">
                    <a16:creationId xmlns:a16="http://schemas.microsoft.com/office/drawing/2014/main" id="{59C6309A-02DB-472A-A01D-8EFCB1AFA779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417" name="台形 1416">
                  <a:extLst>
                    <a:ext uri="{FF2B5EF4-FFF2-40B4-BE49-F238E27FC236}">
                      <a16:creationId xmlns:a16="http://schemas.microsoft.com/office/drawing/2014/main" id="{46AEA7A6-DC6B-4FB2-B585-25113F631C2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8" name="片側の 2 つの角を丸めた四角形 186">
                  <a:extLst>
                    <a:ext uri="{FF2B5EF4-FFF2-40B4-BE49-F238E27FC236}">
                      <a16:creationId xmlns:a16="http://schemas.microsoft.com/office/drawing/2014/main" id="{38DCB6EC-1FB1-462F-8D4D-DFA35BBAFDDA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401" name="グループ化 1400">
              <a:extLst>
                <a:ext uri="{FF2B5EF4-FFF2-40B4-BE49-F238E27FC236}">
                  <a16:creationId xmlns:a16="http://schemas.microsoft.com/office/drawing/2014/main" id="{2EB26C85-199D-4CE8-B857-39580C365787}"/>
                </a:ext>
              </a:extLst>
            </p:cNvPr>
            <p:cNvGrpSpPr/>
            <p:nvPr/>
          </p:nvGrpSpPr>
          <p:grpSpPr>
            <a:xfrm flipH="1">
              <a:off x="5546045" y="5660109"/>
              <a:ext cx="752582" cy="2333985"/>
              <a:chOff x="2588585" y="4723323"/>
              <a:chExt cx="380754" cy="1180831"/>
            </a:xfrm>
          </p:grpSpPr>
          <p:sp>
            <p:nvSpPr>
              <p:cNvPr id="1412" name="フリーフォーム 519">
                <a:extLst>
                  <a:ext uri="{FF2B5EF4-FFF2-40B4-BE49-F238E27FC236}">
                    <a16:creationId xmlns:a16="http://schemas.microsoft.com/office/drawing/2014/main" id="{65DD3B0A-AAA8-49BB-9457-ED980F5F136A}"/>
                  </a:ext>
                </a:extLst>
              </p:cNvPr>
              <p:cNvSpPr/>
              <p:nvPr/>
            </p:nvSpPr>
            <p:spPr>
              <a:xfrm>
                <a:off x="2588585" y="4726786"/>
                <a:ext cx="380754" cy="1177368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  <a:gd name="connsiteX0" fmla="*/ 0 w 380754"/>
                  <a:gd name="connsiteY0" fmla="*/ 985072 h 1178573"/>
                  <a:gd name="connsiteX1" fmla="*/ 237085 w 380754"/>
                  <a:gd name="connsiteY1" fmla="*/ 549102 h 1178573"/>
                  <a:gd name="connsiteX2" fmla="*/ 237085 w 380754"/>
                  <a:gd name="connsiteY2" fmla="*/ 0 h 1178573"/>
                  <a:gd name="connsiteX3" fmla="*/ 380754 w 380754"/>
                  <a:gd name="connsiteY3" fmla="*/ 0 h 1178573"/>
                  <a:gd name="connsiteX4" fmla="*/ 380754 w 380754"/>
                  <a:gd name="connsiteY4" fmla="*/ 619125 h 1178573"/>
                  <a:gd name="connsiteX5" fmla="*/ 76353 w 380754"/>
                  <a:gd name="connsiteY5" fmla="*/ 1178573 h 1178573"/>
                  <a:gd name="connsiteX0" fmla="*/ 0 w 380754"/>
                  <a:gd name="connsiteY0" fmla="*/ 985072 h 1177368"/>
                  <a:gd name="connsiteX1" fmla="*/ 237085 w 380754"/>
                  <a:gd name="connsiteY1" fmla="*/ 549102 h 1177368"/>
                  <a:gd name="connsiteX2" fmla="*/ 237085 w 380754"/>
                  <a:gd name="connsiteY2" fmla="*/ 0 h 1177368"/>
                  <a:gd name="connsiteX3" fmla="*/ 380754 w 380754"/>
                  <a:gd name="connsiteY3" fmla="*/ 0 h 1177368"/>
                  <a:gd name="connsiteX4" fmla="*/ 380754 w 380754"/>
                  <a:gd name="connsiteY4" fmla="*/ 619125 h 1177368"/>
                  <a:gd name="connsiteX5" fmla="*/ 78763 w 380754"/>
                  <a:gd name="connsiteY5" fmla="*/ 1177368 h 117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77368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78763" y="1177368"/>
                    </a:ln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3" name="正方形/長方形 1412">
                <a:extLst>
                  <a:ext uri="{FF2B5EF4-FFF2-40B4-BE49-F238E27FC236}">
                    <a16:creationId xmlns:a16="http://schemas.microsoft.com/office/drawing/2014/main" id="{EEC434E5-8C87-4DDC-9790-DC126774E6B5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02" name="グループ化 1401">
              <a:extLst>
                <a:ext uri="{FF2B5EF4-FFF2-40B4-BE49-F238E27FC236}">
                  <a16:creationId xmlns:a16="http://schemas.microsoft.com/office/drawing/2014/main" id="{0BBB6D15-781B-4DD4-A5FC-63D06C4E777E}"/>
                </a:ext>
              </a:extLst>
            </p:cNvPr>
            <p:cNvGrpSpPr/>
            <p:nvPr/>
          </p:nvGrpSpPr>
          <p:grpSpPr>
            <a:xfrm flipH="1">
              <a:off x="5481954" y="5234793"/>
              <a:ext cx="493550" cy="480408"/>
              <a:chOff x="2700699" y="4463560"/>
              <a:chExt cx="300787" cy="292777"/>
            </a:xfrm>
          </p:grpSpPr>
          <p:sp>
            <p:nvSpPr>
              <p:cNvPr id="1403" name="フリーフォーム 549">
                <a:extLst>
                  <a:ext uri="{FF2B5EF4-FFF2-40B4-BE49-F238E27FC236}">
                    <a16:creationId xmlns:a16="http://schemas.microsoft.com/office/drawing/2014/main" id="{350A9E27-197E-4A89-813E-B7A36F321701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04" name="角丸四角形 550">
                <a:extLst>
                  <a:ext uri="{FF2B5EF4-FFF2-40B4-BE49-F238E27FC236}">
                    <a16:creationId xmlns:a16="http://schemas.microsoft.com/office/drawing/2014/main" id="{32EC6A4B-5AD9-4CD9-A53A-BB2A94951A1D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05" name="角丸四角形 551">
                <a:extLst>
                  <a:ext uri="{FF2B5EF4-FFF2-40B4-BE49-F238E27FC236}">
                    <a16:creationId xmlns:a16="http://schemas.microsoft.com/office/drawing/2014/main" id="{19A58CF4-653E-46AB-B2AC-C0C62A18FD83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06" name="角丸四角形 552">
                <a:extLst>
                  <a:ext uri="{FF2B5EF4-FFF2-40B4-BE49-F238E27FC236}">
                    <a16:creationId xmlns:a16="http://schemas.microsoft.com/office/drawing/2014/main" id="{AFBAB07F-9357-4E63-BF91-E3BB33989716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07" name="角丸四角形 553">
                <a:extLst>
                  <a:ext uri="{FF2B5EF4-FFF2-40B4-BE49-F238E27FC236}">
                    <a16:creationId xmlns:a16="http://schemas.microsoft.com/office/drawing/2014/main" id="{DF792231-331C-45C2-BD80-289CF220F92E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08" name="角丸四角形 554">
                <a:extLst>
                  <a:ext uri="{FF2B5EF4-FFF2-40B4-BE49-F238E27FC236}">
                    <a16:creationId xmlns:a16="http://schemas.microsoft.com/office/drawing/2014/main" id="{3C0A5534-0BC8-4F35-B085-9696D7FA489A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09" name="角丸四角形 555">
                <a:extLst>
                  <a:ext uri="{FF2B5EF4-FFF2-40B4-BE49-F238E27FC236}">
                    <a16:creationId xmlns:a16="http://schemas.microsoft.com/office/drawing/2014/main" id="{6AA676D8-AC64-46BD-9AAB-64314948BDB2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0" name="角丸四角形 557">
                <a:extLst>
                  <a:ext uri="{FF2B5EF4-FFF2-40B4-BE49-F238E27FC236}">
                    <a16:creationId xmlns:a16="http://schemas.microsoft.com/office/drawing/2014/main" id="{86E7081E-4A96-45DF-9B7A-5D687D291031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1" name="角丸四角形 558">
                <a:extLst>
                  <a:ext uri="{FF2B5EF4-FFF2-40B4-BE49-F238E27FC236}">
                    <a16:creationId xmlns:a16="http://schemas.microsoft.com/office/drawing/2014/main" id="{E05531DA-944B-4BC9-B833-5EC5C423421F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441" name="グループ化 1440">
            <a:extLst>
              <a:ext uri="{FF2B5EF4-FFF2-40B4-BE49-F238E27FC236}">
                <a16:creationId xmlns:a16="http://schemas.microsoft.com/office/drawing/2014/main" id="{43F695A8-856A-48FC-BB35-47D3DBB2F805}"/>
              </a:ext>
            </a:extLst>
          </p:cNvPr>
          <p:cNvGrpSpPr/>
          <p:nvPr/>
        </p:nvGrpSpPr>
        <p:grpSpPr>
          <a:xfrm>
            <a:off x="7947558" y="4319308"/>
            <a:ext cx="1403324" cy="2153736"/>
            <a:chOff x="7375336" y="5241187"/>
            <a:chExt cx="2209254" cy="3390627"/>
          </a:xfrm>
        </p:grpSpPr>
        <p:grpSp>
          <p:nvGrpSpPr>
            <p:cNvPr id="1442" name="グループ化 1441">
              <a:extLst>
                <a:ext uri="{FF2B5EF4-FFF2-40B4-BE49-F238E27FC236}">
                  <a16:creationId xmlns:a16="http://schemas.microsoft.com/office/drawing/2014/main" id="{8601AD35-2B62-47A5-93DA-3152751AA2A2}"/>
                </a:ext>
              </a:extLst>
            </p:cNvPr>
            <p:cNvGrpSpPr/>
            <p:nvPr/>
          </p:nvGrpSpPr>
          <p:grpSpPr>
            <a:xfrm>
              <a:off x="7845002" y="6070864"/>
              <a:ext cx="1445730" cy="2560950"/>
              <a:chOff x="7672315" y="1708359"/>
              <a:chExt cx="1445730" cy="2560950"/>
            </a:xfrm>
          </p:grpSpPr>
          <p:sp>
            <p:nvSpPr>
              <p:cNvPr id="1471" name="正方形/長方形 45">
                <a:extLst>
                  <a:ext uri="{FF2B5EF4-FFF2-40B4-BE49-F238E27FC236}">
                    <a16:creationId xmlns:a16="http://schemas.microsoft.com/office/drawing/2014/main" id="{9D5AEA58-F6E7-4A3C-9650-56FFE37B83ED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72" name="グループ化 1471">
                <a:extLst>
                  <a:ext uri="{FF2B5EF4-FFF2-40B4-BE49-F238E27FC236}">
                    <a16:creationId xmlns:a16="http://schemas.microsoft.com/office/drawing/2014/main" id="{397CF0BD-F0E5-4B1A-BB57-A5A23EE64CEF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1490" name="片側の 2 つの角を丸めた四角形 4">
                  <a:extLst>
                    <a:ext uri="{FF2B5EF4-FFF2-40B4-BE49-F238E27FC236}">
                      <a16:creationId xmlns:a16="http://schemas.microsoft.com/office/drawing/2014/main" id="{4EE6A0CC-B414-4017-A6B1-DC72A2D24238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1" name="正方形/長方形 1490">
                  <a:extLst>
                    <a:ext uri="{FF2B5EF4-FFF2-40B4-BE49-F238E27FC236}">
                      <a16:creationId xmlns:a16="http://schemas.microsoft.com/office/drawing/2014/main" id="{8E99602E-BF22-488F-B1B1-B4264D253404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2" name="フリーフォーム: 図形 1491">
                  <a:extLst>
                    <a:ext uri="{FF2B5EF4-FFF2-40B4-BE49-F238E27FC236}">
                      <a16:creationId xmlns:a16="http://schemas.microsoft.com/office/drawing/2014/main" id="{BBCF7F46-2632-473B-A29B-B1A76B3A59F4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3" name="フリーフォーム: 図形 1492">
                  <a:extLst>
                    <a:ext uri="{FF2B5EF4-FFF2-40B4-BE49-F238E27FC236}">
                      <a16:creationId xmlns:a16="http://schemas.microsoft.com/office/drawing/2014/main" id="{3E2CF513-6319-423A-B3D5-75DFED0E2CFF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4" name="フリーフォーム: 図形 1493">
                  <a:extLst>
                    <a:ext uri="{FF2B5EF4-FFF2-40B4-BE49-F238E27FC236}">
                      <a16:creationId xmlns:a16="http://schemas.microsoft.com/office/drawing/2014/main" id="{F3EDC87B-9CC4-4920-8482-7D1AADF2291E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5" name="台形 23">
                  <a:extLst>
                    <a:ext uri="{FF2B5EF4-FFF2-40B4-BE49-F238E27FC236}">
                      <a16:creationId xmlns:a16="http://schemas.microsoft.com/office/drawing/2014/main" id="{20D07227-CB41-4A8F-A9D1-CDF148DF7E5E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3" name="グループ化 1472">
                <a:extLst>
                  <a:ext uri="{FF2B5EF4-FFF2-40B4-BE49-F238E27FC236}">
                    <a16:creationId xmlns:a16="http://schemas.microsoft.com/office/drawing/2014/main" id="{749AA998-D24F-4252-9126-ACBCE7CF1B53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1474" name="グループ化 1473">
                  <a:extLst>
                    <a:ext uri="{FF2B5EF4-FFF2-40B4-BE49-F238E27FC236}">
                      <a16:creationId xmlns:a16="http://schemas.microsoft.com/office/drawing/2014/main" id="{C52F7E29-5C94-4EE3-BFBF-AFFEB5FD5B6C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483" name="グループ化 1482">
                    <a:extLst>
                      <a:ext uri="{FF2B5EF4-FFF2-40B4-BE49-F238E27FC236}">
                        <a16:creationId xmlns:a16="http://schemas.microsoft.com/office/drawing/2014/main" id="{2393AC4A-2D4C-4910-B8C8-F797E44D952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88" name="円/楕円 620">
                      <a:extLst>
                        <a:ext uri="{FF2B5EF4-FFF2-40B4-BE49-F238E27FC236}">
                          <a16:creationId xmlns:a16="http://schemas.microsoft.com/office/drawing/2014/main" id="{9A576A9D-6135-4F94-873A-E1700581F9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89" name="円/楕円 621">
                      <a:extLst>
                        <a:ext uri="{FF2B5EF4-FFF2-40B4-BE49-F238E27FC236}">
                          <a16:creationId xmlns:a16="http://schemas.microsoft.com/office/drawing/2014/main" id="{E17787FF-642C-4F04-8EC4-F5114165C4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4" name="グループ化 1483">
                    <a:extLst>
                      <a:ext uri="{FF2B5EF4-FFF2-40B4-BE49-F238E27FC236}">
                        <a16:creationId xmlns:a16="http://schemas.microsoft.com/office/drawing/2014/main" id="{B91750B7-CA3A-482F-A9BF-0D081D3921F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86" name="円/楕円 618">
                      <a:extLst>
                        <a:ext uri="{FF2B5EF4-FFF2-40B4-BE49-F238E27FC236}">
                          <a16:creationId xmlns:a16="http://schemas.microsoft.com/office/drawing/2014/main" id="{09E9F43F-78D7-4358-864F-A479E4FBB6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87" name="円/楕円 619">
                      <a:extLst>
                        <a:ext uri="{FF2B5EF4-FFF2-40B4-BE49-F238E27FC236}">
                          <a16:creationId xmlns:a16="http://schemas.microsoft.com/office/drawing/2014/main" id="{3B739CA5-7248-4BE9-BAD2-440277B9BF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85" name="円/楕円 617">
                    <a:extLst>
                      <a:ext uri="{FF2B5EF4-FFF2-40B4-BE49-F238E27FC236}">
                        <a16:creationId xmlns:a16="http://schemas.microsoft.com/office/drawing/2014/main" id="{F9C91C3F-7E80-44BF-98D5-F9589D86715A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75" name="円/楕円 611">
                  <a:extLst>
                    <a:ext uri="{FF2B5EF4-FFF2-40B4-BE49-F238E27FC236}">
                      <a16:creationId xmlns:a16="http://schemas.microsoft.com/office/drawing/2014/main" id="{1B77E1FA-6F6F-4125-832C-A4FA502046C9}"/>
                    </a:ext>
                  </a:extLst>
                </p:cNvPr>
                <p:cNvSpPr/>
                <p:nvPr/>
              </p:nvSpPr>
              <p:spPr>
                <a:xfrm>
                  <a:off x="11429329" y="814302"/>
                  <a:ext cx="118869" cy="69275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76" name="フリーフォーム 612">
                  <a:extLst>
                    <a:ext uri="{FF2B5EF4-FFF2-40B4-BE49-F238E27FC236}">
                      <a16:creationId xmlns:a16="http://schemas.microsoft.com/office/drawing/2014/main" id="{13196E9D-421A-44ED-ABCE-2C5969BA7C04}"/>
                    </a:ext>
                  </a:extLst>
                </p:cNvPr>
                <p:cNvSpPr/>
                <p:nvPr/>
              </p:nvSpPr>
              <p:spPr>
                <a:xfrm>
                  <a:off x="11459444" y="754514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77" name="月 1476">
                  <a:extLst>
                    <a:ext uri="{FF2B5EF4-FFF2-40B4-BE49-F238E27FC236}">
                      <a16:creationId xmlns:a16="http://schemas.microsoft.com/office/drawing/2014/main" id="{B172D983-735E-462E-920D-D7E3E5D11B71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78" name="月 1477">
                  <a:extLst>
                    <a:ext uri="{FF2B5EF4-FFF2-40B4-BE49-F238E27FC236}">
                      <a16:creationId xmlns:a16="http://schemas.microsoft.com/office/drawing/2014/main" id="{6AEF59B0-5980-439C-974C-B55B2814350C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79" name="月 1478">
                  <a:extLst>
                    <a:ext uri="{FF2B5EF4-FFF2-40B4-BE49-F238E27FC236}">
                      <a16:creationId xmlns:a16="http://schemas.microsoft.com/office/drawing/2014/main" id="{4C783D9C-03C7-42A3-8B7F-B4136CAF7E48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80" name="月 1479">
                  <a:extLst>
                    <a:ext uri="{FF2B5EF4-FFF2-40B4-BE49-F238E27FC236}">
                      <a16:creationId xmlns:a16="http://schemas.microsoft.com/office/drawing/2014/main" id="{C24EB6DC-4DE3-4DBC-B096-42C6C8743275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81" name="月 1480">
                  <a:extLst>
                    <a:ext uri="{FF2B5EF4-FFF2-40B4-BE49-F238E27FC236}">
                      <a16:creationId xmlns:a16="http://schemas.microsoft.com/office/drawing/2014/main" id="{52808472-D625-4180-81F5-236D0F9EA108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82" name="月 1481">
                  <a:extLst>
                    <a:ext uri="{FF2B5EF4-FFF2-40B4-BE49-F238E27FC236}">
                      <a16:creationId xmlns:a16="http://schemas.microsoft.com/office/drawing/2014/main" id="{6B2FFB1C-C64C-4917-BA69-DBA750D1A3C0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443" name="円/楕円 27">
              <a:extLst>
                <a:ext uri="{FF2B5EF4-FFF2-40B4-BE49-F238E27FC236}">
                  <a16:creationId xmlns:a16="http://schemas.microsoft.com/office/drawing/2014/main" id="{1D2CB73E-8CE4-44A2-A150-EF10B6EE14BC}"/>
                </a:ext>
              </a:extLst>
            </p:cNvPr>
            <p:cNvSpPr/>
            <p:nvPr/>
          </p:nvSpPr>
          <p:spPr>
            <a:xfrm rot="10800000">
              <a:off x="8302920" y="7175555"/>
              <a:ext cx="523580" cy="30441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44" name="フリーフォーム: 図形 1443">
              <a:extLst>
                <a:ext uri="{FF2B5EF4-FFF2-40B4-BE49-F238E27FC236}">
                  <a16:creationId xmlns:a16="http://schemas.microsoft.com/office/drawing/2014/main" id="{CA3F74F9-D45A-41C4-9826-52065D66A3AC}"/>
                </a:ext>
              </a:extLst>
            </p:cNvPr>
            <p:cNvSpPr/>
            <p:nvPr/>
          </p:nvSpPr>
          <p:spPr>
            <a:xfrm>
              <a:off x="8176818" y="6800566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45" name="フリーフォーム: 図形 1444">
              <a:extLst>
                <a:ext uri="{FF2B5EF4-FFF2-40B4-BE49-F238E27FC236}">
                  <a16:creationId xmlns:a16="http://schemas.microsoft.com/office/drawing/2014/main" id="{2B45F935-6419-4468-9B26-92E876534C97}"/>
                </a:ext>
              </a:extLst>
            </p:cNvPr>
            <p:cNvSpPr/>
            <p:nvPr/>
          </p:nvSpPr>
          <p:spPr>
            <a:xfrm flipH="1">
              <a:off x="8815388" y="6800566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446" name="グループ化 1445">
              <a:extLst>
                <a:ext uri="{FF2B5EF4-FFF2-40B4-BE49-F238E27FC236}">
                  <a16:creationId xmlns:a16="http://schemas.microsoft.com/office/drawing/2014/main" id="{A882A556-EE10-4189-8B5B-C2882B4EE960}"/>
                </a:ext>
              </a:extLst>
            </p:cNvPr>
            <p:cNvGrpSpPr/>
            <p:nvPr/>
          </p:nvGrpSpPr>
          <p:grpSpPr>
            <a:xfrm>
              <a:off x="8870021" y="6699291"/>
              <a:ext cx="714569" cy="1890608"/>
              <a:chOff x="3778091" y="528481"/>
              <a:chExt cx="714569" cy="1890608"/>
            </a:xfrm>
          </p:grpSpPr>
          <p:sp>
            <p:nvSpPr>
              <p:cNvPr id="1460" name="角丸四角形 177">
                <a:extLst>
                  <a:ext uri="{FF2B5EF4-FFF2-40B4-BE49-F238E27FC236}">
                    <a16:creationId xmlns:a16="http://schemas.microsoft.com/office/drawing/2014/main" id="{E54E3D79-B912-4839-B5DD-8365082026FC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61" name="グループ化 1460">
                <a:extLst>
                  <a:ext uri="{FF2B5EF4-FFF2-40B4-BE49-F238E27FC236}">
                    <a16:creationId xmlns:a16="http://schemas.microsoft.com/office/drawing/2014/main" id="{5AFDDE66-1EB6-4B74-A5E4-76863699C063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465" name="グループ化 1464">
                  <a:extLst>
                    <a:ext uri="{FF2B5EF4-FFF2-40B4-BE49-F238E27FC236}">
                      <a16:creationId xmlns:a16="http://schemas.microsoft.com/office/drawing/2014/main" id="{F7A2596F-A5E7-44D1-AF3C-487EC37B83F2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467" name="四角形: 角を丸くする 1466">
                    <a:extLst>
                      <a:ext uri="{FF2B5EF4-FFF2-40B4-BE49-F238E27FC236}">
                        <a16:creationId xmlns:a16="http://schemas.microsoft.com/office/drawing/2014/main" id="{29A1A30F-8057-4F8B-A800-0EDDA17189A9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68" name="四角形: 角を丸くする 1467">
                    <a:extLst>
                      <a:ext uri="{FF2B5EF4-FFF2-40B4-BE49-F238E27FC236}">
                        <a16:creationId xmlns:a16="http://schemas.microsoft.com/office/drawing/2014/main" id="{ADEBECB0-C083-401F-A4DC-70F240FD9E99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69" name="フリーフォーム: 図形 1468">
                    <a:extLst>
                      <a:ext uri="{FF2B5EF4-FFF2-40B4-BE49-F238E27FC236}">
                        <a16:creationId xmlns:a16="http://schemas.microsoft.com/office/drawing/2014/main" id="{74D2A6D9-7496-44EF-9570-80E5BE8E23E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70" name="フリーフォーム: 図形 1469">
                    <a:extLst>
                      <a:ext uri="{FF2B5EF4-FFF2-40B4-BE49-F238E27FC236}">
                        <a16:creationId xmlns:a16="http://schemas.microsoft.com/office/drawing/2014/main" id="{05358490-A432-4B27-912B-D31DEDEA41F9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66" name="フリーフォーム: 図形 1465">
                  <a:extLst>
                    <a:ext uri="{FF2B5EF4-FFF2-40B4-BE49-F238E27FC236}">
                      <a16:creationId xmlns:a16="http://schemas.microsoft.com/office/drawing/2014/main" id="{7F13B179-E784-4771-915E-9519DD72D5C8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62" name="グループ化 1461">
                <a:extLst>
                  <a:ext uri="{FF2B5EF4-FFF2-40B4-BE49-F238E27FC236}">
                    <a16:creationId xmlns:a16="http://schemas.microsoft.com/office/drawing/2014/main" id="{3C7E3538-A5B2-4C7E-BE83-DAB04EFC13B1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463" name="台形 1462">
                  <a:extLst>
                    <a:ext uri="{FF2B5EF4-FFF2-40B4-BE49-F238E27FC236}">
                      <a16:creationId xmlns:a16="http://schemas.microsoft.com/office/drawing/2014/main" id="{58566AE5-6CCA-44FC-B25C-58BAA09CF11C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64" name="片側の 2 つの角を丸めた四角形 186">
                  <a:extLst>
                    <a:ext uri="{FF2B5EF4-FFF2-40B4-BE49-F238E27FC236}">
                      <a16:creationId xmlns:a16="http://schemas.microsoft.com/office/drawing/2014/main" id="{42AE5FEB-EA7F-4A78-B206-692F1C827208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447" name="グループ化 1446">
              <a:extLst>
                <a:ext uri="{FF2B5EF4-FFF2-40B4-BE49-F238E27FC236}">
                  <a16:creationId xmlns:a16="http://schemas.microsoft.com/office/drawing/2014/main" id="{BB4A6FDB-430C-4E7C-9B7E-49333E14D65E}"/>
                </a:ext>
              </a:extLst>
            </p:cNvPr>
            <p:cNvGrpSpPr/>
            <p:nvPr/>
          </p:nvGrpSpPr>
          <p:grpSpPr>
            <a:xfrm flipH="1">
              <a:off x="7439427" y="5666504"/>
              <a:ext cx="752582" cy="2245878"/>
              <a:chOff x="2588585" y="4723323"/>
              <a:chExt cx="380754" cy="1136255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1458" name="フリーフォーム 519">
                <a:extLst>
                  <a:ext uri="{FF2B5EF4-FFF2-40B4-BE49-F238E27FC236}">
                    <a16:creationId xmlns:a16="http://schemas.microsoft.com/office/drawing/2014/main" id="{7EF5E3A6-3717-4E0D-8801-E75AB95D81D9}"/>
                  </a:ext>
                </a:extLst>
              </p:cNvPr>
              <p:cNvSpPr/>
              <p:nvPr/>
            </p:nvSpPr>
            <p:spPr>
              <a:xfrm>
                <a:off x="2588585" y="4726785"/>
                <a:ext cx="380754" cy="1132793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32793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101653" y="1132793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9" name="正方形/長方形 1458">
                <a:extLst>
                  <a:ext uri="{FF2B5EF4-FFF2-40B4-BE49-F238E27FC236}">
                    <a16:creationId xmlns:a16="http://schemas.microsoft.com/office/drawing/2014/main" id="{DA0F5F97-EEDA-4812-B236-B836D4A9953F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48" name="グループ化 1447">
              <a:extLst>
                <a:ext uri="{FF2B5EF4-FFF2-40B4-BE49-F238E27FC236}">
                  <a16:creationId xmlns:a16="http://schemas.microsoft.com/office/drawing/2014/main" id="{33611EFF-B18A-45A5-A9AF-D2C02F8A692A}"/>
                </a:ext>
              </a:extLst>
            </p:cNvPr>
            <p:cNvGrpSpPr/>
            <p:nvPr/>
          </p:nvGrpSpPr>
          <p:grpSpPr>
            <a:xfrm flipH="1">
              <a:off x="7375336" y="5241187"/>
              <a:ext cx="493550" cy="480408"/>
              <a:chOff x="2700699" y="4463560"/>
              <a:chExt cx="300787" cy="292777"/>
            </a:xfrm>
          </p:grpSpPr>
          <p:sp>
            <p:nvSpPr>
              <p:cNvPr id="1449" name="フリーフォーム 549">
                <a:extLst>
                  <a:ext uri="{FF2B5EF4-FFF2-40B4-BE49-F238E27FC236}">
                    <a16:creationId xmlns:a16="http://schemas.microsoft.com/office/drawing/2014/main" id="{8A76B514-487C-4F91-9D1B-B3B1B2443A84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0" name="角丸四角形 550">
                <a:extLst>
                  <a:ext uri="{FF2B5EF4-FFF2-40B4-BE49-F238E27FC236}">
                    <a16:creationId xmlns:a16="http://schemas.microsoft.com/office/drawing/2014/main" id="{92CDF013-C891-46D8-AA7C-8C26ABE6ED05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1" name="角丸四角形 551">
                <a:extLst>
                  <a:ext uri="{FF2B5EF4-FFF2-40B4-BE49-F238E27FC236}">
                    <a16:creationId xmlns:a16="http://schemas.microsoft.com/office/drawing/2014/main" id="{D8072C55-8B03-472C-AB9E-3BEE31B1F76E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2" name="角丸四角形 552">
                <a:extLst>
                  <a:ext uri="{FF2B5EF4-FFF2-40B4-BE49-F238E27FC236}">
                    <a16:creationId xmlns:a16="http://schemas.microsoft.com/office/drawing/2014/main" id="{14E6FD8D-2238-456B-BA23-1FA1C187A1CC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3" name="角丸四角形 553">
                <a:extLst>
                  <a:ext uri="{FF2B5EF4-FFF2-40B4-BE49-F238E27FC236}">
                    <a16:creationId xmlns:a16="http://schemas.microsoft.com/office/drawing/2014/main" id="{65DF701A-9487-4E93-B8F0-48D00214979C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4" name="角丸四角形 554">
                <a:extLst>
                  <a:ext uri="{FF2B5EF4-FFF2-40B4-BE49-F238E27FC236}">
                    <a16:creationId xmlns:a16="http://schemas.microsoft.com/office/drawing/2014/main" id="{3AB93030-661F-407D-9A75-5BDB69B60977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5" name="角丸四角形 555">
                <a:extLst>
                  <a:ext uri="{FF2B5EF4-FFF2-40B4-BE49-F238E27FC236}">
                    <a16:creationId xmlns:a16="http://schemas.microsoft.com/office/drawing/2014/main" id="{02B77EF2-76FF-434F-ABD9-347540D8A8E6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6" name="角丸四角形 557">
                <a:extLst>
                  <a:ext uri="{FF2B5EF4-FFF2-40B4-BE49-F238E27FC236}">
                    <a16:creationId xmlns:a16="http://schemas.microsoft.com/office/drawing/2014/main" id="{AF40EC3D-425F-4DFB-A5AD-0D79BF42BE4A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57" name="角丸四角形 558">
                <a:extLst>
                  <a:ext uri="{FF2B5EF4-FFF2-40B4-BE49-F238E27FC236}">
                    <a16:creationId xmlns:a16="http://schemas.microsoft.com/office/drawing/2014/main" id="{C10A445A-5990-42E3-B53F-BAAB020ECEBA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6EB76BF-F60D-4DB3-9E8E-251A7B769B11}"/>
              </a:ext>
            </a:extLst>
          </p:cNvPr>
          <p:cNvGrpSpPr/>
          <p:nvPr/>
        </p:nvGrpSpPr>
        <p:grpSpPr>
          <a:xfrm>
            <a:off x="2291821" y="4324320"/>
            <a:ext cx="1399610" cy="2148723"/>
            <a:chOff x="1960462" y="5249080"/>
            <a:chExt cx="2203406" cy="3382734"/>
          </a:xfrm>
        </p:grpSpPr>
        <p:sp>
          <p:nvSpPr>
            <p:cNvPr id="3" name="片側の 2 つの角を丸めた四角形 26">
              <a:extLst>
                <a:ext uri="{FF2B5EF4-FFF2-40B4-BE49-F238E27FC236}">
                  <a16:creationId xmlns:a16="http://schemas.microsoft.com/office/drawing/2014/main" id="{C5676A6E-94D0-4C42-A8C8-F962DA422DEB}"/>
                </a:ext>
              </a:extLst>
            </p:cNvPr>
            <p:cNvSpPr/>
            <p:nvPr/>
          </p:nvSpPr>
          <p:spPr>
            <a:xfrm>
              <a:off x="2570306" y="7610888"/>
              <a:ext cx="1156298" cy="1020926"/>
            </a:xfrm>
            <a:prstGeom prst="round2SameRect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97529D9-8CB7-451A-9636-788D517FE855}"/>
                </a:ext>
              </a:extLst>
            </p:cNvPr>
            <p:cNvGrpSpPr/>
            <p:nvPr/>
          </p:nvGrpSpPr>
          <p:grpSpPr>
            <a:xfrm flipH="1">
              <a:off x="2024553" y="5674397"/>
              <a:ext cx="752582" cy="2245878"/>
              <a:chOff x="2588585" y="4723323"/>
              <a:chExt cx="380754" cy="1136255"/>
            </a:xfrm>
            <a:solidFill>
              <a:srgbClr val="FFC000">
                <a:lumMod val="50000"/>
              </a:srgbClr>
            </a:solidFill>
          </p:grpSpPr>
          <p:sp>
            <p:nvSpPr>
              <p:cNvPr id="58" name="フリーフォーム 519">
                <a:extLst>
                  <a:ext uri="{FF2B5EF4-FFF2-40B4-BE49-F238E27FC236}">
                    <a16:creationId xmlns:a16="http://schemas.microsoft.com/office/drawing/2014/main" id="{6EE745B9-3DD7-44E5-903D-EBC048E97B5F}"/>
                  </a:ext>
                </a:extLst>
              </p:cNvPr>
              <p:cNvSpPr/>
              <p:nvPr/>
            </p:nvSpPr>
            <p:spPr>
              <a:xfrm>
                <a:off x="2588585" y="4726785"/>
                <a:ext cx="380754" cy="1132793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32793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101653" y="1132793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77B94A0E-DA8F-4134-8AF9-DE99AEFCD9C6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5EF05A2-9CDD-40E4-85C1-C92EC6C88BF9}"/>
                </a:ext>
              </a:extLst>
            </p:cNvPr>
            <p:cNvGrpSpPr/>
            <p:nvPr/>
          </p:nvGrpSpPr>
          <p:grpSpPr>
            <a:xfrm flipH="1">
              <a:off x="1960462" y="5249080"/>
              <a:ext cx="493550" cy="480408"/>
              <a:chOff x="2700699" y="4463560"/>
              <a:chExt cx="300787" cy="292777"/>
            </a:xfrm>
          </p:grpSpPr>
          <p:sp>
            <p:nvSpPr>
              <p:cNvPr id="49" name="フリーフォーム 549">
                <a:extLst>
                  <a:ext uri="{FF2B5EF4-FFF2-40B4-BE49-F238E27FC236}">
                    <a16:creationId xmlns:a16="http://schemas.microsoft.com/office/drawing/2014/main" id="{F02F26BB-6CEA-45C9-829C-09CE22AE1E7D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0" name="角丸四角形 550">
                <a:extLst>
                  <a:ext uri="{FF2B5EF4-FFF2-40B4-BE49-F238E27FC236}">
                    <a16:creationId xmlns:a16="http://schemas.microsoft.com/office/drawing/2014/main" id="{25D89F37-3BCA-40F5-A557-AF0AD9FE8157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1" name="角丸四角形 551">
                <a:extLst>
                  <a:ext uri="{FF2B5EF4-FFF2-40B4-BE49-F238E27FC236}">
                    <a16:creationId xmlns:a16="http://schemas.microsoft.com/office/drawing/2014/main" id="{1B3BCE2B-8EB8-4D19-8DB2-A491688CD11C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2" name="角丸四角形 552">
                <a:extLst>
                  <a:ext uri="{FF2B5EF4-FFF2-40B4-BE49-F238E27FC236}">
                    <a16:creationId xmlns:a16="http://schemas.microsoft.com/office/drawing/2014/main" id="{BEA29315-221C-41DA-AB62-46351D93F8AE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" name="角丸四角形 553">
                <a:extLst>
                  <a:ext uri="{FF2B5EF4-FFF2-40B4-BE49-F238E27FC236}">
                    <a16:creationId xmlns:a16="http://schemas.microsoft.com/office/drawing/2014/main" id="{996384E7-C57C-46BF-834F-9AE6453FC53B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4" name="角丸四角形 554">
                <a:extLst>
                  <a:ext uri="{FF2B5EF4-FFF2-40B4-BE49-F238E27FC236}">
                    <a16:creationId xmlns:a16="http://schemas.microsoft.com/office/drawing/2014/main" id="{90524B45-2732-44AB-A777-8B517605C17A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" name="角丸四角形 555">
                <a:extLst>
                  <a:ext uri="{FF2B5EF4-FFF2-40B4-BE49-F238E27FC236}">
                    <a16:creationId xmlns:a16="http://schemas.microsoft.com/office/drawing/2014/main" id="{0714BE4A-D560-4AF1-8D15-C2FB06DC5CF2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6" name="角丸四角形 557">
                <a:extLst>
                  <a:ext uri="{FF2B5EF4-FFF2-40B4-BE49-F238E27FC236}">
                    <a16:creationId xmlns:a16="http://schemas.microsoft.com/office/drawing/2014/main" id="{8918E0E5-620F-47A4-8D8A-D024C26C040A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" name="角丸四角形 558">
                <a:extLst>
                  <a:ext uri="{FF2B5EF4-FFF2-40B4-BE49-F238E27FC236}">
                    <a16:creationId xmlns:a16="http://schemas.microsoft.com/office/drawing/2014/main" id="{0D810D87-DA76-4D89-9DB3-6164B698379A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86F54E2-5EC2-47F6-B758-4F0C7840E723}"/>
                </a:ext>
              </a:extLst>
            </p:cNvPr>
            <p:cNvGrpSpPr/>
            <p:nvPr/>
          </p:nvGrpSpPr>
          <p:grpSpPr>
            <a:xfrm>
              <a:off x="2425590" y="6092404"/>
              <a:ext cx="1445730" cy="2411552"/>
              <a:chOff x="2252903" y="1729899"/>
              <a:chExt cx="1445730" cy="241155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BE61F8A-F5AD-46C2-A014-3E9C9F80B3D8}"/>
                  </a:ext>
                </a:extLst>
              </p:cNvPr>
              <p:cNvGrpSpPr/>
              <p:nvPr/>
            </p:nvGrpSpPr>
            <p:grpSpPr>
              <a:xfrm>
                <a:off x="2560106" y="2922907"/>
                <a:ext cx="831324" cy="1218544"/>
                <a:chOff x="2866989" y="2854709"/>
                <a:chExt cx="831324" cy="1218544"/>
              </a:xfrm>
            </p:grpSpPr>
            <p:sp>
              <p:nvSpPr>
                <p:cNvPr id="46" name="台形 45">
                  <a:extLst>
                    <a:ext uri="{FF2B5EF4-FFF2-40B4-BE49-F238E27FC236}">
                      <a16:creationId xmlns:a16="http://schemas.microsoft.com/office/drawing/2014/main" id="{59CBADA5-7A36-495C-B90A-30C45DBD3FD4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E3A264E4-5C40-461C-8D9C-581C1DDD8198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8AB1FB32-4A43-475F-A5B3-0321DF96A04A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B2F856A-9857-4EB8-979E-23D3228C910D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BFE20252-07DF-4258-8D83-BF08DF3B199C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CECA7B73-D7C1-4352-BF8D-DD1DFF41CE02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36" name="グループ化 35">
                      <a:extLst>
                        <a:ext uri="{FF2B5EF4-FFF2-40B4-BE49-F238E27FC236}">
                          <a16:creationId xmlns:a16="http://schemas.microsoft.com/office/drawing/2014/main" id="{545E624C-61BE-4C15-A219-C1E8CCD9713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39" name="グループ化 38">
                        <a:extLst>
                          <a:ext uri="{FF2B5EF4-FFF2-40B4-BE49-F238E27FC236}">
                            <a16:creationId xmlns:a16="http://schemas.microsoft.com/office/drawing/2014/main" id="{F48AC369-350E-46A2-9396-A00A8BD0141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4" name="円/楕円 437">
                          <a:extLst>
                            <a:ext uri="{FF2B5EF4-FFF2-40B4-BE49-F238E27FC236}">
                              <a16:creationId xmlns:a16="http://schemas.microsoft.com/office/drawing/2014/main" id="{739D5839-9DBE-4760-92A2-2C2663D3603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45" name="円/楕円 438">
                          <a:extLst>
                            <a:ext uri="{FF2B5EF4-FFF2-40B4-BE49-F238E27FC236}">
                              <a16:creationId xmlns:a16="http://schemas.microsoft.com/office/drawing/2014/main" id="{7D3FC3DA-7A04-4088-8CAF-1C3C9A4E31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40" name="グループ化 39">
                        <a:extLst>
                          <a:ext uri="{FF2B5EF4-FFF2-40B4-BE49-F238E27FC236}">
                            <a16:creationId xmlns:a16="http://schemas.microsoft.com/office/drawing/2014/main" id="{2B4DEC99-BE11-40B0-BE0C-5991D450395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2" name="円/楕円 435">
                          <a:extLst>
                            <a:ext uri="{FF2B5EF4-FFF2-40B4-BE49-F238E27FC236}">
                              <a16:creationId xmlns:a16="http://schemas.microsoft.com/office/drawing/2014/main" id="{D90E944A-17B6-4D43-8B84-6650B33981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43" name="円/楕円 436">
                          <a:extLst>
                            <a:ext uri="{FF2B5EF4-FFF2-40B4-BE49-F238E27FC236}">
                              <a16:creationId xmlns:a16="http://schemas.microsoft.com/office/drawing/2014/main" id="{C4A727F1-D4CB-408A-8EEF-A91BDE21A0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41" name="円/楕円 291">
                        <a:extLst>
                          <a:ext uri="{FF2B5EF4-FFF2-40B4-BE49-F238E27FC236}">
                            <a16:creationId xmlns:a16="http://schemas.microsoft.com/office/drawing/2014/main" id="{F6B82F24-688D-4613-9EA0-14E68AE6D8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FF0000"/>
                          </a:gs>
                          <a:gs pos="55000">
                            <a:srgbClr val="FFCC99">
                              <a:shade val="100000"/>
                              <a:satMod val="115000"/>
                            </a:srgbClr>
                          </a:gs>
                        </a:gsLst>
                        <a:path path="circle">
                          <a:fillToRect l="50000" t="50000" r="50000" b="50000"/>
                        </a:path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7" name="円/楕円 428">
                      <a:extLst>
                        <a:ext uri="{FF2B5EF4-FFF2-40B4-BE49-F238E27FC236}">
                          <a16:creationId xmlns:a16="http://schemas.microsoft.com/office/drawing/2014/main" id="{D609AFF3-E913-45B0-B21B-7F75DF0D29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 429">
                      <a:extLst>
                        <a:ext uri="{FF2B5EF4-FFF2-40B4-BE49-F238E27FC236}">
                          <a16:creationId xmlns:a16="http://schemas.microsoft.com/office/drawing/2014/main" id="{CA946A15-1C85-4FF7-8358-1DE13430DB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" name="円/楕円 27">
                    <a:extLst>
                      <a:ext uri="{FF2B5EF4-FFF2-40B4-BE49-F238E27FC236}">
                        <a16:creationId xmlns:a16="http://schemas.microsoft.com/office/drawing/2014/main" id="{ACD8B08F-EC0D-4CD8-BAAF-45AFE419E6B4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" name="円/楕円 27">
                    <a:extLst>
                      <a:ext uri="{FF2B5EF4-FFF2-40B4-BE49-F238E27FC236}">
                        <a16:creationId xmlns:a16="http://schemas.microsoft.com/office/drawing/2014/main" id="{93BE3D1A-2658-49EA-A6F9-46BA4AB00F8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0" name="グループ化 29">
                    <a:extLst>
                      <a:ext uri="{FF2B5EF4-FFF2-40B4-BE49-F238E27FC236}">
                        <a16:creationId xmlns:a16="http://schemas.microsoft.com/office/drawing/2014/main" id="{FF501344-C53F-4930-9E9F-EC7B545DFD3A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34" name="円/楕円 27">
                      <a:extLst>
                        <a:ext uri="{FF2B5EF4-FFF2-40B4-BE49-F238E27FC236}">
                          <a16:creationId xmlns:a16="http://schemas.microsoft.com/office/drawing/2014/main" id="{C0E2A3D3-984C-4D38-A3DE-1FFB8A61A838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" name="円/楕円 27">
                      <a:extLst>
                        <a:ext uri="{FF2B5EF4-FFF2-40B4-BE49-F238E27FC236}">
                          <a16:creationId xmlns:a16="http://schemas.microsoft.com/office/drawing/2014/main" id="{1B99A065-B030-4949-94E5-8160B0FBE30F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7080A530-47FA-49EC-B5F0-D7BD250FE20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32" name="円/楕円 27">
                      <a:extLst>
                        <a:ext uri="{FF2B5EF4-FFF2-40B4-BE49-F238E27FC236}">
                          <a16:creationId xmlns:a16="http://schemas.microsoft.com/office/drawing/2014/main" id="{87236F34-6487-422B-8367-9195FC5FAE0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" name="円/楕円 27">
                      <a:extLst>
                        <a:ext uri="{FF2B5EF4-FFF2-40B4-BE49-F238E27FC236}">
                          <a16:creationId xmlns:a16="http://schemas.microsoft.com/office/drawing/2014/main" id="{22EA07DD-F8AB-45B9-B14A-ACA263294828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A56D5749-0A8D-40D1-AD8E-CA6628EB2CE5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89E1BCAB-C2F9-4571-88FE-83CD1FB3BC20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DD364CD-3B42-4247-8EE9-BF6204CC6413}"/>
                </a:ext>
              </a:extLst>
            </p:cNvPr>
            <p:cNvSpPr/>
            <p:nvPr/>
          </p:nvSpPr>
          <p:spPr>
            <a:xfrm flipH="1">
              <a:off x="3371812" y="6755315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777E4D7-F406-4BBE-89B3-B66071ABE79D}"/>
                </a:ext>
              </a:extLst>
            </p:cNvPr>
            <p:cNvSpPr/>
            <p:nvPr/>
          </p:nvSpPr>
          <p:spPr>
            <a:xfrm>
              <a:off x="2848159" y="6755315"/>
              <a:ext cx="92409" cy="128063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" name="円/楕円 27">
              <a:extLst>
                <a:ext uri="{FF2B5EF4-FFF2-40B4-BE49-F238E27FC236}">
                  <a16:creationId xmlns:a16="http://schemas.microsoft.com/office/drawing/2014/main" id="{EA97F0E2-61B5-4A7E-8DE0-C26105DA1CD9}"/>
                </a:ext>
              </a:extLst>
            </p:cNvPr>
            <p:cNvSpPr/>
            <p:nvPr/>
          </p:nvSpPr>
          <p:spPr>
            <a:xfrm rot="10800000">
              <a:off x="2941849" y="7222199"/>
              <a:ext cx="416618" cy="17450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72B15FD-43BA-48DA-9D95-3D30ABC5B092}"/>
                </a:ext>
              </a:extLst>
            </p:cNvPr>
            <p:cNvGrpSpPr/>
            <p:nvPr/>
          </p:nvGrpSpPr>
          <p:grpSpPr>
            <a:xfrm>
              <a:off x="3449299" y="6699291"/>
              <a:ext cx="714569" cy="1890608"/>
              <a:chOff x="3778091" y="528481"/>
              <a:chExt cx="714569" cy="1890608"/>
            </a:xfrm>
          </p:grpSpPr>
          <p:sp>
            <p:nvSpPr>
              <p:cNvPr id="11" name="角丸四角形 177">
                <a:extLst>
                  <a:ext uri="{FF2B5EF4-FFF2-40B4-BE49-F238E27FC236}">
                    <a16:creationId xmlns:a16="http://schemas.microsoft.com/office/drawing/2014/main" id="{1C6B95B4-6346-4368-A8B4-CFFFD8F2B6E3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85F6AD55-90B7-434F-885F-E5CF9A13E893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2D3E0A0-8ACC-459D-9F2F-17093ED6D977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8" name="四角形: 角を丸くする 17">
                    <a:extLst>
                      <a:ext uri="{FF2B5EF4-FFF2-40B4-BE49-F238E27FC236}">
                        <a16:creationId xmlns:a16="http://schemas.microsoft.com/office/drawing/2014/main" id="{E31D6A92-5404-4EFD-BCC5-90527FEDB547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66D3DA68-118F-452F-AFEA-15EF80CD7BC0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593F65E0-0574-4590-8ABF-043612946626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EB8C12BC-5F65-4024-B97E-4D372BEA0D9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C5648D75-836A-4E0E-ADD1-DBAB5B53B93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B17E1E70-26C6-4833-80E7-6FE3EA4B605E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4" name="台形 13">
                  <a:extLst>
                    <a:ext uri="{FF2B5EF4-FFF2-40B4-BE49-F238E27FC236}">
                      <a16:creationId xmlns:a16="http://schemas.microsoft.com/office/drawing/2014/main" id="{795E9AB4-F067-4857-8E55-F1A34308E2CF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" name="片側の 2 つの角を丸めた四角形 186">
                  <a:extLst>
                    <a:ext uri="{FF2B5EF4-FFF2-40B4-BE49-F238E27FC236}">
                      <a16:creationId xmlns:a16="http://schemas.microsoft.com/office/drawing/2014/main" id="{3C7EB0D5-C12B-4291-8825-07F9496D089D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3C6DAC9B-554A-432D-9FC9-00CE246B136F}"/>
              </a:ext>
            </a:extLst>
          </p:cNvPr>
          <p:cNvGrpSpPr/>
          <p:nvPr/>
        </p:nvGrpSpPr>
        <p:grpSpPr>
          <a:xfrm>
            <a:off x="477573" y="2801108"/>
            <a:ext cx="1439546" cy="1587048"/>
            <a:chOff x="71173" y="2931067"/>
            <a:chExt cx="2266276" cy="2498489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2EBCAB4-D0DD-4064-89D2-1EA539800201}"/>
                </a:ext>
              </a:extLst>
            </p:cNvPr>
            <p:cNvGrpSpPr/>
            <p:nvPr/>
          </p:nvGrpSpPr>
          <p:grpSpPr>
            <a:xfrm>
              <a:off x="598179" y="2931067"/>
              <a:ext cx="1445730" cy="2471717"/>
              <a:chOff x="425492" y="1797592"/>
              <a:chExt cx="1445730" cy="2471717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530B6BE7-427F-4431-A305-5440C744E5F2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6923C57D-2B3E-4D53-B9CD-D2FF6F03DA2B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" name="片側の 2 つの角を丸めた四角形 35">
                  <a:extLst>
                    <a:ext uri="{FF2B5EF4-FFF2-40B4-BE49-F238E27FC236}">
                      <a16:creationId xmlns:a16="http://schemas.microsoft.com/office/drawing/2014/main" id="{7203BF74-C1E3-4F8B-A1EE-00E4F3F5AA75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46">
                  <a:extLst>
                    <a:ext uri="{FF2B5EF4-FFF2-40B4-BE49-F238E27FC236}">
                      <a16:creationId xmlns:a16="http://schemas.microsoft.com/office/drawing/2014/main" id="{4B680DD0-3059-4EF5-9D30-3D29F784C58B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" name="正方形/長方形 102">
                  <a:extLst>
                    <a:ext uri="{FF2B5EF4-FFF2-40B4-BE49-F238E27FC236}">
                      <a16:creationId xmlns:a16="http://schemas.microsoft.com/office/drawing/2014/main" id="{AD569824-0D96-4709-A052-0828F31EFE01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" name="円/楕円 49">
                  <a:extLst>
                    <a:ext uri="{FF2B5EF4-FFF2-40B4-BE49-F238E27FC236}">
                      <a16:creationId xmlns:a16="http://schemas.microsoft.com/office/drawing/2014/main" id="{D3B5D092-B9EE-47FF-A585-C7226FBBBBB6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" name="円/楕円 50">
                  <a:extLst>
                    <a:ext uri="{FF2B5EF4-FFF2-40B4-BE49-F238E27FC236}">
                      <a16:creationId xmlns:a16="http://schemas.microsoft.com/office/drawing/2014/main" id="{3F44E384-08C8-4DC8-9DD4-D7F3D250414B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" name="円/楕円 51">
                  <a:extLst>
                    <a:ext uri="{FF2B5EF4-FFF2-40B4-BE49-F238E27FC236}">
                      <a16:creationId xmlns:a16="http://schemas.microsoft.com/office/drawing/2014/main" id="{D3573EF4-54D9-4FE1-B077-F40887AF6CF3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6D5B5B6D-BA3C-4D71-8096-C7C81817144F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108" name="二等辺三角形 107">
                    <a:extLst>
                      <a:ext uri="{FF2B5EF4-FFF2-40B4-BE49-F238E27FC236}">
                        <a16:creationId xmlns:a16="http://schemas.microsoft.com/office/drawing/2014/main" id="{2C2692D4-F254-44BB-AECF-409E4EB47E2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9" name="二等辺三角形 108">
                    <a:extLst>
                      <a:ext uri="{FF2B5EF4-FFF2-40B4-BE49-F238E27FC236}">
                        <a16:creationId xmlns:a16="http://schemas.microsoft.com/office/drawing/2014/main" id="{501A5C62-21E6-4595-8FF8-4F06ADC66AC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932E10C-9996-4263-9E68-50C338281B80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86" name="円/楕円 568">
                  <a:extLst>
                    <a:ext uri="{FF2B5EF4-FFF2-40B4-BE49-F238E27FC236}">
                      <a16:creationId xmlns:a16="http://schemas.microsoft.com/office/drawing/2014/main" id="{167901E1-857A-45AF-820F-51369A35ABC8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6F3B1986-C6F2-4A6B-AAEF-2780453EE7B0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3" name="グループ化 92">
                    <a:extLst>
                      <a:ext uri="{FF2B5EF4-FFF2-40B4-BE49-F238E27FC236}">
                        <a16:creationId xmlns:a16="http://schemas.microsoft.com/office/drawing/2014/main" id="{3DC92139-94FD-4A7F-99B1-28050BEDA5A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8" name="円/楕円 591">
                      <a:extLst>
                        <a:ext uri="{FF2B5EF4-FFF2-40B4-BE49-F238E27FC236}">
                          <a16:creationId xmlns:a16="http://schemas.microsoft.com/office/drawing/2014/main" id="{313D3D7F-8CAF-463A-B46D-1FEAF94037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9" name="円/楕円 592">
                      <a:extLst>
                        <a:ext uri="{FF2B5EF4-FFF2-40B4-BE49-F238E27FC236}">
                          <a16:creationId xmlns:a16="http://schemas.microsoft.com/office/drawing/2014/main" id="{2CEE8118-B5B6-4B34-8B07-D62448107B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4" name="グループ化 93">
                    <a:extLst>
                      <a:ext uri="{FF2B5EF4-FFF2-40B4-BE49-F238E27FC236}">
                        <a16:creationId xmlns:a16="http://schemas.microsoft.com/office/drawing/2014/main" id="{F0187DDE-3AE1-4F27-8005-4A2D957CDE8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" name="円/楕円 589">
                      <a:extLst>
                        <a:ext uri="{FF2B5EF4-FFF2-40B4-BE49-F238E27FC236}">
                          <a16:creationId xmlns:a16="http://schemas.microsoft.com/office/drawing/2014/main" id="{8E71D409-E777-4811-AF67-DC278F1908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7" name="円/楕円 590">
                      <a:extLst>
                        <a:ext uri="{FF2B5EF4-FFF2-40B4-BE49-F238E27FC236}">
                          <a16:creationId xmlns:a16="http://schemas.microsoft.com/office/drawing/2014/main" id="{8F81D4DB-9E03-4192-943E-BD967134E2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5" name="円/楕円 588">
                    <a:extLst>
                      <a:ext uri="{FF2B5EF4-FFF2-40B4-BE49-F238E27FC236}">
                        <a16:creationId xmlns:a16="http://schemas.microsoft.com/office/drawing/2014/main" id="{159A7EF1-A438-4330-9B2D-FEA404C8990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74EA74AC-CC25-44EA-96EE-0220EA463627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D7F4758-88F6-447B-A6CB-03DA858BBCDA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" name="月 89">
                  <a:extLst>
                    <a:ext uri="{FF2B5EF4-FFF2-40B4-BE49-F238E27FC236}">
                      <a16:creationId xmlns:a16="http://schemas.microsoft.com/office/drawing/2014/main" id="{E6A0C806-99E1-4617-83D0-4919E2B635B7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1" name="月 90">
                  <a:extLst>
                    <a:ext uri="{FF2B5EF4-FFF2-40B4-BE49-F238E27FC236}">
                      <a16:creationId xmlns:a16="http://schemas.microsoft.com/office/drawing/2014/main" id="{0E1E8981-2411-4815-80E2-9B4070190809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2" name="円/楕円 576">
                  <a:extLst>
                    <a:ext uri="{FF2B5EF4-FFF2-40B4-BE49-F238E27FC236}">
                      <a16:creationId xmlns:a16="http://schemas.microsoft.com/office/drawing/2014/main" id="{3C502399-D4FC-4FB0-BEDC-59FD40A1D08F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62" name="円/楕円 27">
              <a:extLst>
                <a:ext uri="{FF2B5EF4-FFF2-40B4-BE49-F238E27FC236}">
                  <a16:creationId xmlns:a16="http://schemas.microsoft.com/office/drawing/2014/main" id="{B0089F71-2C6F-42DC-9FD3-69E7AF003A9D}"/>
                </a:ext>
              </a:extLst>
            </p:cNvPr>
            <p:cNvSpPr/>
            <p:nvPr/>
          </p:nvSpPr>
          <p:spPr>
            <a:xfrm rot="10800000">
              <a:off x="1150877" y="4031391"/>
              <a:ext cx="315562" cy="98064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D8FE1A8-B024-46E3-8CB6-19ED6741F702}"/>
                </a:ext>
              </a:extLst>
            </p:cNvPr>
            <p:cNvSpPr/>
            <p:nvPr/>
          </p:nvSpPr>
          <p:spPr>
            <a:xfrm>
              <a:off x="929186" y="3498935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F9C0951-5882-48C1-A381-7CCBA7A508F4}"/>
                </a:ext>
              </a:extLst>
            </p:cNvPr>
            <p:cNvSpPr/>
            <p:nvPr/>
          </p:nvSpPr>
          <p:spPr>
            <a:xfrm flipH="1">
              <a:off x="1567756" y="3498935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9B686E40-E8FA-44AC-BBD7-40CBFF421DF8}"/>
                </a:ext>
              </a:extLst>
            </p:cNvPr>
            <p:cNvGrpSpPr/>
            <p:nvPr/>
          </p:nvGrpSpPr>
          <p:grpSpPr>
            <a:xfrm>
              <a:off x="1622880" y="3469945"/>
              <a:ext cx="714569" cy="1890608"/>
              <a:chOff x="3778091" y="528481"/>
              <a:chExt cx="714569" cy="1890608"/>
            </a:xfrm>
          </p:grpSpPr>
          <p:sp>
            <p:nvSpPr>
              <p:cNvPr id="73" name="角丸四角形 177">
                <a:extLst>
                  <a:ext uri="{FF2B5EF4-FFF2-40B4-BE49-F238E27FC236}">
                    <a16:creationId xmlns:a16="http://schemas.microsoft.com/office/drawing/2014/main" id="{90289844-803F-4CC7-A973-0FE26CF2822B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57974A5C-A514-484B-AC74-2C00DBE29C2B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0D4FC6AC-E936-438B-8079-A634D2D2BCFA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0" name="四角形: 角を丸くする 79">
                    <a:extLst>
                      <a:ext uri="{FF2B5EF4-FFF2-40B4-BE49-F238E27FC236}">
                        <a16:creationId xmlns:a16="http://schemas.microsoft.com/office/drawing/2014/main" id="{114FB4FC-FE2D-4B11-9B7C-090E15E44EC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1" name="四角形: 角を丸くする 80">
                    <a:extLst>
                      <a:ext uri="{FF2B5EF4-FFF2-40B4-BE49-F238E27FC236}">
                        <a16:creationId xmlns:a16="http://schemas.microsoft.com/office/drawing/2014/main" id="{08831E15-558C-4955-BF82-9486ADA7904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6709A698-DB96-4569-9979-73E39B5939F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8B4AE2B4-A973-42BF-A483-9E4479E65C4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3D6DECC-7D63-4FED-8A0B-965F0AFDED9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5CCC1DC2-1D63-4A29-98CA-BBB25CADEDCF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76" name="台形 75">
                  <a:extLst>
                    <a:ext uri="{FF2B5EF4-FFF2-40B4-BE49-F238E27FC236}">
                      <a16:creationId xmlns:a16="http://schemas.microsoft.com/office/drawing/2014/main" id="{A7B044A7-00B7-44CC-BD57-23A529B2652F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" name="片側の 2 つの角を丸めた四角形 186">
                  <a:extLst>
                    <a:ext uri="{FF2B5EF4-FFF2-40B4-BE49-F238E27FC236}">
                      <a16:creationId xmlns:a16="http://schemas.microsoft.com/office/drawing/2014/main" id="{024A037F-BBF3-4182-B724-A070DFC2FBBF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58136F94-AFFD-4547-BA5E-689985639993}"/>
                </a:ext>
              </a:extLst>
            </p:cNvPr>
            <p:cNvGrpSpPr/>
            <p:nvPr/>
          </p:nvGrpSpPr>
          <p:grpSpPr>
            <a:xfrm>
              <a:off x="71173" y="3935583"/>
              <a:ext cx="815554" cy="1493973"/>
              <a:chOff x="3177648" y="923566"/>
              <a:chExt cx="815554" cy="1493973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07AED3F4-BE7A-4516-AFEC-94DEB8921C05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71" name="角丸四角形 4">
                  <a:extLst>
                    <a:ext uri="{FF2B5EF4-FFF2-40B4-BE49-F238E27FC236}">
                      <a16:creationId xmlns:a16="http://schemas.microsoft.com/office/drawing/2014/main" id="{6B11FA35-4E4D-4F99-B8DE-11D2686C5300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" name="円/楕円 6">
                  <a:extLst>
                    <a:ext uri="{FF2B5EF4-FFF2-40B4-BE49-F238E27FC236}">
                      <a16:creationId xmlns:a16="http://schemas.microsoft.com/office/drawing/2014/main" id="{EFBDDD18-E52A-484C-A6D1-E1BEAE9C2FB4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BAA55A7A-0DAA-4815-807B-A9E0FBB6CBDB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11215870-8816-4B86-AB49-09E254400441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" name="片側の 2 つの角を丸めた四角形 151">
                  <a:extLst>
                    <a:ext uri="{FF2B5EF4-FFF2-40B4-BE49-F238E27FC236}">
                      <a16:creationId xmlns:a16="http://schemas.microsoft.com/office/drawing/2014/main" id="{A6D6598D-65F0-4F94-9E85-8B2875C5409C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BEC21FD2-A38E-4086-B625-2BBD5CF218EC}"/>
              </a:ext>
            </a:extLst>
          </p:cNvPr>
          <p:cNvGrpSpPr/>
          <p:nvPr/>
        </p:nvGrpSpPr>
        <p:grpSpPr>
          <a:xfrm>
            <a:off x="2360361" y="2758110"/>
            <a:ext cx="1444083" cy="1630046"/>
            <a:chOff x="1890448" y="2863374"/>
            <a:chExt cx="2273420" cy="2566182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A4BBB9DC-C411-4791-AEA6-C84EA744533B}"/>
                </a:ext>
              </a:extLst>
            </p:cNvPr>
            <p:cNvGrpSpPr/>
            <p:nvPr/>
          </p:nvGrpSpPr>
          <p:grpSpPr>
            <a:xfrm>
              <a:off x="2425590" y="2863374"/>
              <a:ext cx="1445730" cy="2539410"/>
              <a:chOff x="2252903" y="1729899"/>
              <a:chExt cx="1445730" cy="2539410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D41F1C34-A507-4345-8F17-FA7322B600FB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159" name="片側の 2 つの角を丸めた四角形 26">
                  <a:extLst>
                    <a:ext uri="{FF2B5EF4-FFF2-40B4-BE49-F238E27FC236}">
                      <a16:creationId xmlns:a16="http://schemas.microsoft.com/office/drawing/2014/main" id="{A04232EF-A5F4-4662-808E-CBFD8CDEB636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0" name="台形 159">
                  <a:extLst>
                    <a:ext uri="{FF2B5EF4-FFF2-40B4-BE49-F238E27FC236}">
                      <a16:creationId xmlns:a16="http://schemas.microsoft.com/office/drawing/2014/main" id="{ADBA9B3E-401B-4975-B5CF-3C69388694D8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9E3DF586-E3E9-4CED-BB44-8A7437441EC3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66E4E89F-BC04-4514-A784-1D432173B8A7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B3459463-E4AD-4B99-BCFD-3482E81BBBCE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278F3C76-C367-4DD3-BE8B-9DFEE6DD7BD3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1ADBD214-075D-48BF-8B33-C958E718D389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149" name="グループ化 148">
                      <a:extLst>
                        <a:ext uri="{FF2B5EF4-FFF2-40B4-BE49-F238E27FC236}">
                          <a16:creationId xmlns:a16="http://schemas.microsoft.com/office/drawing/2014/main" id="{AF09AA31-E77A-4AA7-B843-B419206030C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152" name="グループ化 151">
                        <a:extLst>
                          <a:ext uri="{FF2B5EF4-FFF2-40B4-BE49-F238E27FC236}">
                            <a16:creationId xmlns:a16="http://schemas.microsoft.com/office/drawing/2014/main" id="{CD2A97AF-12CB-4856-8137-CBFCEA2F0A5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57" name="円/楕円 437">
                          <a:extLst>
                            <a:ext uri="{FF2B5EF4-FFF2-40B4-BE49-F238E27FC236}">
                              <a16:creationId xmlns:a16="http://schemas.microsoft.com/office/drawing/2014/main" id="{85D306A1-9851-4F46-B79D-96DDBEC55C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58" name="円/楕円 438">
                          <a:extLst>
                            <a:ext uri="{FF2B5EF4-FFF2-40B4-BE49-F238E27FC236}">
                              <a16:creationId xmlns:a16="http://schemas.microsoft.com/office/drawing/2014/main" id="{D5BBCE6C-9B56-4478-AE17-419FADA1DA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153" name="グループ化 152">
                        <a:extLst>
                          <a:ext uri="{FF2B5EF4-FFF2-40B4-BE49-F238E27FC236}">
                            <a16:creationId xmlns:a16="http://schemas.microsoft.com/office/drawing/2014/main" id="{CAF01331-0E19-42D3-9FFA-F5AD35DD843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55" name="円/楕円 435">
                          <a:extLst>
                            <a:ext uri="{FF2B5EF4-FFF2-40B4-BE49-F238E27FC236}">
                              <a16:creationId xmlns:a16="http://schemas.microsoft.com/office/drawing/2014/main" id="{7373AE58-A7E8-48C2-99DC-967B1765750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56" name="円/楕円 436">
                          <a:extLst>
                            <a:ext uri="{FF2B5EF4-FFF2-40B4-BE49-F238E27FC236}">
                              <a16:creationId xmlns:a16="http://schemas.microsoft.com/office/drawing/2014/main" id="{91A8511D-4E13-4155-B772-62A5119C16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154" name="円/楕円 291">
                        <a:extLst>
                          <a:ext uri="{FF2B5EF4-FFF2-40B4-BE49-F238E27FC236}">
                            <a16:creationId xmlns:a16="http://schemas.microsoft.com/office/drawing/2014/main" id="{3210DD23-AE02-4FE5-8754-0CF1F8E2BB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50" name="円/楕円 428">
                      <a:extLst>
                        <a:ext uri="{FF2B5EF4-FFF2-40B4-BE49-F238E27FC236}">
                          <a16:creationId xmlns:a16="http://schemas.microsoft.com/office/drawing/2014/main" id="{403F7854-1D75-42A1-81A6-3BABCA6B79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 429">
                      <a:extLst>
                        <a:ext uri="{FF2B5EF4-FFF2-40B4-BE49-F238E27FC236}">
                          <a16:creationId xmlns:a16="http://schemas.microsoft.com/office/drawing/2014/main" id="{EC1E2BCA-6E48-41E3-A114-C55C1D397D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1" name="円/楕円 27">
                    <a:extLst>
                      <a:ext uri="{FF2B5EF4-FFF2-40B4-BE49-F238E27FC236}">
                        <a16:creationId xmlns:a16="http://schemas.microsoft.com/office/drawing/2014/main" id="{E8071825-A0BB-49E3-B5AE-8E54C071148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2" name="円/楕円 27">
                    <a:extLst>
                      <a:ext uri="{FF2B5EF4-FFF2-40B4-BE49-F238E27FC236}">
                        <a16:creationId xmlns:a16="http://schemas.microsoft.com/office/drawing/2014/main" id="{A8489D0B-D6E3-4402-B6A2-BBED2E8A6481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3" name="グループ化 142">
                    <a:extLst>
                      <a:ext uri="{FF2B5EF4-FFF2-40B4-BE49-F238E27FC236}">
                        <a16:creationId xmlns:a16="http://schemas.microsoft.com/office/drawing/2014/main" id="{3415C299-5895-40A6-B742-1B4B19F871E4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47" name="円/楕円 27">
                      <a:extLst>
                        <a:ext uri="{FF2B5EF4-FFF2-40B4-BE49-F238E27FC236}">
                          <a16:creationId xmlns:a16="http://schemas.microsoft.com/office/drawing/2014/main" id="{649C84D0-3D10-49FF-8149-A807841B0189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円/楕円 27">
                      <a:extLst>
                        <a:ext uri="{FF2B5EF4-FFF2-40B4-BE49-F238E27FC236}">
                          <a16:creationId xmlns:a16="http://schemas.microsoft.com/office/drawing/2014/main" id="{F797796E-A083-4B2B-B278-B07029303AA7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701C2809-A27E-4D85-881F-EB1461B0452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45" name="円/楕円 27">
                      <a:extLst>
                        <a:ext uri="{FF2B5EF4-FFF2-40B4-BE49-F238E27FC236}">
                          <a16:creationId xmlns:a16="http://schemas.microsoft.com/office/drawing/2014/main" id="{9C8499C8-1BA2-4036-A84C-50F34333F898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円/楕円 27">
                      <a:extLst>
                        <a:ext uri="{FF2B5EF4-FFF2-40B4-BE49-F238E27FC236}">
                          <a16:creationId xmlns:a16="http://schemas.microsoft.com/office/drawing/2014/main" id="{D1A8C839-FAAF-4C70-96AB-6FB06CDD65A7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91CF34EA-7A12-48B4-852A-8DFB625B376C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F91C0C88-0F92-4357-A9DB-385B58FDFFCE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7B32CFB4-9691-43DC-AC74-693B4ADF25FC}"/>
                </a:ext>
              </a:extLst>
            </p:cNvPr>
            <p:cNvGrpSpPr/>
            <p:nvPr/>
          </p:nvGrpSpPr>
          <p:grpSpPr>
            <a:xfrm>
              <a:off x="1890448" y="3469945"/>
              <a:ext cx="2273420" cy="1959611"/>
              <a:chOff x="1890448" y="3469945"/>
              <a:chExt cx="2273420" cy="1959611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599E103D-4314-4305-AA17-1E5EB0A68BA0}"/>
                  </a:ext>
                </a:extLst>
              </p:cNvPr>
              <p:cNvSpPr/>
              <p:nvPr/>
            </p:nvSpPr>
            <p:spPr>
              <a:xfrm flipH="1">
                <a:off x="3371812" y="3526285"/>
                <a:ext cx="92409" cy="128063"/>
              </a:xfrm>
              <a:custGeom>
                <a:avLst/>
                <a:gdLst>
                  <a:gd name="connsiteX0" fmla="*/ 18949 w 130110"/>
                  <a:gd name="connsiteY0" fmla="*/ 0 h 180311"/>
                  <a:gd name="connsiteX1" fmla="*/ 122688 w 130110"/>
                  <a:gd name="connsiteY1" fmla="*/ 27797 h 180311"/>
                  <a:gd name="connsiteX2" fmla="*/ 124998 w 130110"/>
                  <a:gd name="connsiteY2" fmla="*/ 33368 h 180311"/>
                  <a:gd name="connsiteX3" fmla="*/ 130110 w 130110"/>
                  <a:gd name="connsiteY3" fmla="*/ 74539 h 180311"/>
                  <a:gd name="connsiteX4" fmla="*/ 65055 w 130110"/>
                  <a:gd name="connsiteY4" fmla="*/ 180311 h 180311"/>
                  <a:gd name="connsiteX5" fmla="*/ 0 w 130110"/>
                  <a:gd name="connsiteY5" fmla="*/ 74539 h 180311"/>
                  <a:gd name="connsiteX6" fmla="*/ 5112 w 130110"/>
                  <a:gd name="connsiteY6" fmla="*/ 33368 h 18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10" h="180311">
                    <a:moveTo>
                      <a:pt x="18949" y="0"/>
                    </a:moveTo>
                    <a:lnTo>
                      <a:pt x="122688" y="27797"/>
                    </a:lnTo>
                    <a:lnTo>
                      <a:pt x="124998" y="33368"/>
                    </a:lnTo>
                    <a:cubicBezTo>
                      <a:pt x="128290" y="46022"/>
                      <a:pt x="130110" y="59935"/>
                      <a:pt x="130110" y="74539"/>
                    </a:cubicBezTo>
                    <a:cubicBezTo>
                      <a:pt x="130110" y="132955"/>
                      <a:pt x="100984" y="180311"/>
                      <a:pt x="65055" y="180311"/>
                    </a:cubicBezTo>
                    <a:cubicBezTo>
                      <a:pt x="29126" y="180311"/>
                      <a:pt x="0" y="132955"/>
                      <a:pt x="0" y="74539"/>
                    </a:cubicBezTo>
                    <a:cubicBezTo>
                      <a:pt x="0" y="59935"/>
                      <a:pt x="1820" y="46022"/>
                      <a:pt x="5112" y="3336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EAB4A28A-4576-4E51-BD42-B5F2C78F7736}"/>
                  </a:ext>
                </a:extLst>
              </p:cNvPr>
              <p:cNvSpPr/>
              <p:nvPr/>
            </p:nvSpPr>
            <p:spPr>
              <a:xfrm>
                <a:off x="2848159" y="3526285"/>
                <a:ext cx="92409" cy="128063"/>
              </a:xfrm>
              <a:custGeom>
                <a:avLst/>
                <a:gdLst>
                  <a:gd name="connsiteX0" fmla="*/ 18949 w 130110"/>
                  <a:gd name="connsiteY0" fmla="*/ 0 h 180311"/>
                  <a:gd name="connsiteX1" fmla="*/ 122688 w 130110"/>
                  <a:gd name="connsiteY1" fmla="*/ 27797 h 180311"/>
                  <a:gd name="connsiteX2" fmla="*/ 124998 w 130110"/>
                  <a:gd name="connsiteY2" fmla="*/ 33368 h 180311"/>
                  <a:gd name="connsiteX3" fmla="*/ 130110 w 130110"/>
                  <a:gd name="connsiteY3" fmla="*/ 74539 h 180311"/>
                  <a:gd name="connsiteX4" fmla="*/ 65055 w 130110"/>
                  <a:gd name="connsiteY4" fmla="*/ 180311 h 180311"/>
                  <a:gd name="connsiteX5" fmla="*/ 0 w 130110"/>
                  <a:gd name="connsiteY5" fmla="*/ 74539 h 180311"/>
                  <a:gd name="connsiteX6" fmla="*/ 5112 w 130110"/>
                  <a:gd name="connsiteY6" fmla="*/ 33368 h 180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10" h="180311">
                    <a:moveTo>
                      <a:pt x="18949" y="0"/>
                    </a:moveTo>
                    <a:lnTo>
                      <a:pt x="122688" y="27797"/>
                    </a:lnTo>
                    <a:lnTo>
                      <a:pt x="124998" y="33368"/>
                    </a:lnTo>
                    <a:cubicBezTo>
                      <a:pt x="128290" y="46022"/>
                      <a:pt x="130110" y="59935"/>
                      <a:pt x="130110" y="74539"/>
                    </a:cubicBezTo>
                    <a:cubicBezTo>
                      <a:pt x="130110" y="132955"/>
                      <a:pt x="100984" y="180311"/>
                      <a:pt x="65055" y="180311"/>
                    </a:cubicBezTo>
                    <a:cubicBezTo>
                      <a:pt x="29126" y="180311"/>
                      <a:pt x="0" y="132955"/>
                      <a:pt x="0" y="74539"/>
                    </a:cubicBezTo>
                    <a:cubicBezTo>
                      <a:pt x="0" y="59935"/>
                      <a:pt x="1820" y="46022"/>
                      <a:pt x="5112" y="3336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5" name="円/楕円 27">
                <a:extLst>
                  <a:ext uri="{FF2B5EF4-FFF2-40B4-BE49-F238E27FC236}">
                    <a16:creationId xmlns:a16="http://schemas.microsoft.com/office/drawing/2014/main" id="{370A488F-493F-4AE9-B22A-C8E73C384B05}"/>
                  </a:ext>
                </a:extLst>
              </p:cNvPr>
              <p:cNvSpPr/>
              <p:nvPr/>
            </p:nvSpPr>
            <p:spPr>
              <a:xfrm rot="10800000">
                <a:off x="2992377" y="4031391"/>
                <a:ext cx="315562" cy="980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32883 h 379168"/>
                  <a:gd name="connsiteX1" fmla="*/ 1572867 w 3210476"/>
                  <a:gd name="connsiteY1" fmla="*/ 69227 h 379168"/>
                  <a:gd name="connsiteX2" fmla="*/ 3210476 w 3210476"/>
                  <a:gd name="connsiteY2" fmla="*/ 32883 h 379168"/>
                  <a:gd name="connsiteX3" fmla="*/ 1605267 w 3210476"/>
                  <a:gd name="connsiteY3" fmla="*/ 379168 h 379168"/>
                  <a:gd name="connsiteX4" fmla="*/ 58 w 3210476"/>
                  <a:gd name="connsiteY4" fmla="*/ 32883 h 379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79168">
                    <a:moveTo>
                      <a:pt x="58" y="32883"/>
                    </a:moveTo>
                    <a:cubicBezTo>
                      <a:pt x="7704" y="-43355"/>
                      <a:pt x="686335" y="69227"/>
                      <a:pt x="1572867" y="69227"/>
                    </a:cubicBezTo>
                    <a:cubicBezTo>
                      <a:pt x="2459399" y="69227"/>
                      <a:pt x="3210476" y="-58359"/>
                      <a:pt x="3210476" y="32883"/>
                    </a:cubicBezTo>
                    <a:cubicBezTo>
                      <a:pt x="3210476" y="124125"/>
                      <a:pt x="2491799" y="379168"/>
                      <a:pt x="1605267" y="379168"/>
                    </a:cubicBezTo>
                    <a:cubicBezTo>
                      <a:pt x="718735" y="379168"/>
                      <a:pt x="-7588" y="109121"/>
                      <a:pt x="58" y="3288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29169BC9-395B-4AAB-9559-9AD94C3FF8E9}"/>
                  </a:ext>
                </a:extLst>
              </p:cNvPr>
              <p:cNvGrpSpPr/>
              <p:nvPr/>
            </p:nvGrpSpPr>
            <p:grpSpPr>
              <a:xfrm>
                <a:off x="3449299" y="3469945"/>
                <a:ext cx="714569" cy="1890608"/>
                <a:chOff x="3778091" y="528481"/>
                <a:chExt cx="714569" cy="1890608"/>
              </a:xfrm>
            </p:grpSpPr>
            <p:sp>
              <p:nvSpPr>
                <p:cNvPr id="124" name="角丸四角形 177">
                  <a:extLst>
                    <a:ext uri="{FF2B5EF4-FFF2-40B4-BE49-F238E27FC236}">
                      <a16:creationId xmlns:a16="http://schemas.microsoft.com/office/drawing/2014/main" id="{816A69A2-6BB6-4CB9-B134-4A3F71C49254}"/>
                    </a:ext>
                  </a:extLst>
                </p:cNvPr>
                <p:cNvSpPr/>
                <p:nvPr/>
              </p:nvSpPr>
              <p:spPr>
                <a:xfrm rot="13500000">
                  <a:off x="3744991" y="1774611"/>
                  <a:ext cx="950831" cy="33812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6DD05858-0D25-4B54-BD7D-7938E8775992}"/>
                    </a:ext>
                  </a:extLst>
                </p:cNvPr>
                <p:cNvGrpSpPr/>
                <p:nvPr/>
              </p:nvGrpSpPr>
              <p:grpSpPr>
                <a:xfrm>
                  <a:off x="3778091" y="528481"/>
                  <a:ext cx="480834" cy="855306"/>
                  <a:chOff x="7183311" y="1414825"/>
                  <a:chExt cx="412880" cy="734430"/>
                </a:xfrm>
              </p:grpSpPr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1C377500-7CE9-43A9-A180-5E2289139588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131" name="四角形: 角を丸くする 130">
                      <a:extLst>
                        <a:ext uri="{FF2B5EF4-FFF2-40B4-BE49-F238E27FC236}">
                          <a16:creationId xmlns:a16="http://schemas.microsoft.com/office/drawing/2014/main" id="{F032C6CE-44EC-4C61-9E7C-52CE82E8D9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gradFill flip="none" rotWithShape="1">
                      <a:gsLst>
                        <a:gs pos="0">
                          <a:sysClr val="windowText" lastClr="000000"/>
                        </a:gs>
                        <a:gs pos="100000">
                          <a:sysClr val="windowText" lastClr="000000"/>
                        </a:gs>
                        <a:gs pos="50000">
                          <a:sysClr val="windowText" lastClr="000000">
                            <a:lumMod val="65000"/>
                            <a:lumOff val="35000"/>
                          </a:sysClr>
                        </a:gs>
                      </a:gsLst>
                      <a:lin ang="54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四角形: 角を丸くする 131">
                      <a:extLst>
                        <a:ext uri="{FF2B5EF4-FFF2-40B4-BE49-F238E27FC236}">
                          <a16:creationId xmlns:a16="http://schemas.microsoft.com/office/drawing/2014/main" id="{F5C69567-B011-4364-92A7-1E6E94E5DD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gradFill flip="none" rotWithShape="1">
                      <a:gsLst>
                        <a:gs pos="0">
                          <a:sysClr val="windowText" lastClr="000000"/>
                        </a:gs>
                        <a:gs pos="100000">
                          <a:sysClr val="windowText" lastClr="000000"/>
                        </a:gs>
                        <a:gs pos="50000">
                          <a:sysClr val="windowText" lastClr="000000">
                            <a:lumMod val="65000"/>
                            <a:lumOff val="35000"/>
                          </a:sysClr>
                        </a:gs>
                      </a:gsLst>
                      <a:lin ang="54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55881AF9-C442-4ABA-8E22-B41B137C25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D3B2B9A9-94CF-43DD-83A5-4904AE70BC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C25BE928-7CE5-497E-8E66-AA421C80EA2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CE4362B2-95FE-4BFB-994D-D5943B34AB4D}"/>
                    </a:ext>
                  </a:extLst>
                </p:cNvPr>
                <p:cNvGrpSpPr/>
                <p:nvPr/>
              </p:nvGrpSpPr>
              <p:grpSpPr>
                <a:xfrm>
                  <a:off x="3979259" y="1184774"/>
                  <a:ext cx="513401" cy="1155406"/>
                  <a:chOff x="7317555" y="1960384"/>
                  <a:chExt cx="513401" cy="1155406"/>
                </a:xfrm>
              </p:grpSpPr>
              <p:sp>
                <p:nvSpPr>
                  <p:cNvPr id="127" name="台形 126">
                    <a:extLst>
                      <a:ext uri="{FF2B5EF4-FFF2-40B4-BE49-F238E27FC236}">
                        <a16:creationId xmlns:a16="http://schemas.microsoft.com/office/drawing/2014/main" id="{92020BF5-1473-47A5-9CF5-CB1E858DEFF7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" name="片側の 2 つの角を丸めた四角形 186">
                    <a:extLst>
                      <a:ext uri="{FF2B5EF4-FFF2-40B4-BE49-F238E27FC236}">
                        <a16:creationId xmlns:a16="http://schemas.microsoft.com/office/drawing/2014/main" id="{98A2B31B-611A-4363-8A9E-CD2FBA818589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3CDF5C8F-7C64-4DAA-940D-B2271D60A9FA}"/>
                  </a:ext>
                </a:extLst>
              </p:cNvPr>
              <p:cNvGrpSpPr/>
              <p:nvPr/>
            </p:nvGrpSpPr>
            <p:grpSpPr>
              <a:xfrm>
                <a:off x="1890448" y="3935583"/>
                <a:ext cx="815554" cy="1493973"/>
                <a:chOff x="3177648" y="923566"/>
                <a:chExt cx="815554" cy="1493973"/>
              </a:xfrm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3C7192DC-E068-42CA-9670-F833BD644E8F}"/>
                    </a:ext>
                  </a:extLst>
                </p:cNvPr>
                <p:cNvGrpSpPr/>
                <p:nvPr/>
              </p:nvGrpSpPr>
              <p:grpSpPr>
                <a:xfrm>
                  <a:off x="3177648" y="923566"/>
                  <a:ext cx="557493" cy="637630"/>
                  <a:chOff x="6245895" y="1519108"/>
                  <a:chExt cx="557493" cy="691290"/>
                </a:xfrm>
              </p:grpSpPr>
              <p:sp>
                <p:nvSpPr>
                  <p:cNvPr id="122" name="角丸四角形 4">
                    <a:extLst>
                      <a:ext uri="{FF2B5EF4-FFF2-40B4-BE49-F238E27FC236}">
                        <a16:creationId xmlns:a16="http://schemas.microsoft.com/office/drawing/2014/main" id="{16CC21A2-C5B5-42BD-ADB5-65613EA7F73E}"/>
                      </a:ext>
                    </a:extLst>
                  </p:cNvPr>
                  <p:cNvSpPr/>
                  <p:nvPr/>
                </p:nvSpPr>
                <p:spPr>
                  <a:xfrm rot="3989030">
                    <a:off x="6178997" y="1586006"/>
                    <a:ext cx="691290" cy="5574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3" name="円/楕円 6">
                    <a:extLst>
                      <a:ext uri="{FF2B5EF4-FFF2-40B4-BE49-F238E27FC236}">
                        <a16:creationId xmlns:a16="http://schemas.microsoft.com/office/drawing/2014/main" id="{B9429855-A49B-477D-A818-D17C39BB13E0}"/>
                      </a:ext>
                    </a:extLst>
                  </p:cNvPr>
                  <p:cNvSpPr/>
                  <p:nvPr/>
                </p:nvSpPr>
                <p:spPr>
                  <a:xfrm>
                    <a:off x="6450553" y="1900611"/>
                    <a:ext cx="227108" cy="498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A11778F4-4634-465C-8D60-4572F7551427}"/>
                    </a:ext>
                  </a:extLst>
                </p:cNvPr>
                <p:cNvGrpSpPr/>
                <p:nvPr/>
              </p:nvGrpSpPr>
              <p:grpSpPr>
                <a:xfrm>
                  <a:off x="3540800" y="1403390"/>
                  <a:ext cx="452402" cy="1014149"/>
                  <a:chOff x="6609047" y="2052592"/>
                  <a:chExt cx="452402" cy="1014149"/>
                </a:xfrm>
              </p:grpSpPr>
              <p:sp>
                <p:nvSpPr>
                  <p:cNvPr id="120" name="台形 119">
                    <a:extLst>
                      <a:ext uri="{FF2B5EF4-FFF2-40B4-BE49-F238E27FC236}">
                        <a16:creationId xmlns:a16="http://schemas.microsoft.com/office/drawing/2014/main" id="{1BDE9701-BD7E-442A-A0F1-3FDE724675EC}"/>
                      </a:ext>
                    </a:extLst>
                  </p:cNvPr>
                  <p:cNvSpPr/>
                  <p:nvPr/>
                </p:nvSpPr>
                <p:spPr>
                  <a:xfrm rot="20759838">
                    <a:off x="6609047" y="2052592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" name="片側の 2 つの角を丸めた四角形 151">
                    <a:extLst>
                      <a:ext uri="{FF2B5EF4-FFF2-40B4-BE49-F238E27FC236}">
                        <a16:creationId xmlns:a16="http://schemas.microsoft.com/office/drawing/2014/main" id="{13ED5DB6-5F04-4E91-B945-134828C26F90}"/>
                      </a:ext>
                    </a:extLst>
                  </p:cNvPr>
                  <p:cNvSpPr/>
                  <p:nvPr/>
                </p:nvSpPr>
                <p:spPr>
                  <a:xfrm rot="9943817">
                    <a:off x="6720346" y="2178212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2BEB1A95-7CF2-4FE6-9785-33B4A7D85A74}"/>
              </a:ext>
            </a:extLst>
          </p:cNvPr>
          <p:cNvGrpSpPr/>
          <p:nvPr/>
        </p:nvGrpSpPr>
        <p:grpSpPr>
          <a:xfrm>
            <a:off x="4211165" y="2721499"/>
            <a:ext cx="1447109" cy="1666657"/>
            <a:chOff x="3690673" y="2805738"/>
            <a:chExt cx="2278183" cy="2623818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3977C7E0-4C58-409A-9712-4683E1D8B154}"/>
                </a:ext>
              </a:extLst>
            </p:cNvPr>
            <p:cNvGrpSpPr/>
            <p:nvPr/>
          </p:nvGrpSpPr>
          <p:grpSpPr>
            <a:xfrm>
              <a:off x="4230135" y="2805738"/>
              <a:ext cx="1445730" cy="2597046"/>
              <a:chOff x="4057448" y="1672263"/>
              <a:chExt cx="1445730" cy="2597046"/>
            </a:xfrm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515916A-E04D-4E5B-973B-3ED513C5CD38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C7C40D8C-24A5-407A-8288-AA248EDFFD27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5" name="片側の 2 つの角を丸めた四角形 33">
                  <a:extLst>
                    <a:ext uri="{FF2B5EF4-FFF2-40B4-BE49-F238E27FC236}">
                      <a16:creationId xmlns:a16="http://schemas.microsoft.com/office/drawing/2014/main" id="{830ABECA-BE53-4C54-B4D8-528C60F0D367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6" name="台形 205">
                  <a:extLst>
                    <a:ext uri="{FF2B5EF4-FFF2-40B4-BE49-F238E27FC236}">
                      <a16:creationId xmlns:a16="http://schemas.microsoft.com/office/drawing/2014/main" id="{DDF679EA-4F8A-48D2-B614-B1769BCB9F79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7" name="台形 38">
                  <a:extLst>
                    <a:ext uri="{FF2B5EF4-FFF2-40B4-BE49-F238E27FC236}">
                      <a16:creationId xmlns:a16="http://schemas.microsoft.com/office/drawing/2014/main" id="{B0C95DBB-81C7-4D3E-86DF-947F1BE9F5EE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CCD9B979-1058-4121-98AF-9E46D5F239A4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187" name="雲 391">
                  <a:extLst>
                    <a:ext uri="{FF2B5EF4-FFF2-40B4-BE49-F238E27FC236}">
                      <a16:creationId xmlns:a16="http://schemas.microsoft.com/office/drawing/2014/main" id="{563CA9E0-8164-4E9F-97AD-48A2B23A54D6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2A72C969-AD58-482D-933F-1FB1C7A84842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88806965-0D00-423E-90A2-02081CD5130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2" name="円/楕円 465">
                      <a:extLst>
                        <a:ext uri="{FF2B5EF4-FFF2-40B4-BE49-F238E27FC236}">
                          <a16:creationId xmlns:a16="http://schemas.microsoft.com/office/drawing/2014/main" id="{2B8BE2F6-DFD7-40BC-AC3E-98BCC843BD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3" name="円/楕円 466">
                      <a:extLst>
                        <a:ext uri="{FF2B5EF4-FFF2-40B4-BE49-F238E27FC236}">
                          <a16:creationId xmlns:a16="http://schemas.microsoft.com/office/drawing/2014/main" id="{659022BF-6800-4251-9C11-9D3910C3C9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98" name="グループ化 197">
                    <a:extLst>
                      <a:ext uri="{FF2B5EF4-FFF2-40B4-BE49-F238E27FC236}">
                        <a16:creationId xmlns:a16="http://schemas.microsoft.com/office/drawing/2014/main" id="{6CCBDB69-0537-4926-812C-7A24FD270E7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0" name="円/楕円 463">
                      <a:extLst>
                        <a:ext uri="{FF2B5EF4-FFF2-40B4-BE49-F238E27FC236}">
                          <a16:creationId xmlns:a16="http://schemas.microsoft.com/office/drawing/2014/main" id="{06608C76-E2EC-4811-8BF0-7C0F0C4C83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1" name="円/楕円 464">
                      <a:extLst>
                        <a:ext uri="{FF2B5EF4-FFF2-40B4-BE49-F238E27FC236}">
                          <a16:creationId xmlns:a16="http://schemas.microsoft.com/office/drawing/2014/main" id="{88146CEF-AEA8-4470-89C0-47A3AB31A3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9" name="円/楕円 462">
                    <a:extLst>
                      <a:ext uri="{FF2B5EF4-FFF2-40B4-BE49-F238E27FC236}">
                        <a16:creationId xmlns:a16="http://schemas.microsoft.com/office/drawing/2014/main" id="{57772AD5-0DEA-480D-8303-A22E944492F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89" name="円/楕円 456">
                  <a:extLst>
                    <a:ext uri="{FF2B5EF4-FFF2-40B4-BE49-F238E27FC236}">
                      <a16:creationId xmlns:a16="http://schemas.microsoft.com/office/drawing/2014/main" id="{88E2D764-7B81-43A5-B0A3-BAC800A81F6E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0" name="円/楕円 457">
                  <a:extLst>
                    <a:ext uri="{FF2B5EF4-FFF2-40B4-BE49-F238E27FC236}">
                      <a16:creationId xmlns:a16="http://schemas.microsoft.com/office/drawing/2014/main" id="{A8B486F8-5B0D-4156-9286-483A0C162E77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1" name="円/楕円 458">
                  <a:extLst>
                    <a:ext uri="{FF2B5EF4-FFF2-40B4-BE49-F238E27FC236}">
                      <a16:creationId xmlns:a16="http://schemas.microsoft.com/office/drawing/2014/main" id="{0E342F5E-9F10-466A-AE40-03725946DBD1}"/>
                    </a:ext>
                  </a:extLst>
                </p:cNvPr>
                <p:cNvSpPr/>
                <p:nvPr/>
              </p:nvSpPr>
              <p:spPr>
                <a:xfrm>
                  <a:off x="9121334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2" name="円/楕円 459">
                  <a:extLst>
                    <a:ext uri="{FF2B5EF4-FFF2-40B4-BE49-F238E27FC236}">
                      <a16:creationId xmlns:a16="http://schemas.microsoft.com/office/drawing/2014/main" id="{9F465A51-A3C4-443A-9394-C6328ABF73D3}"/>
                    </a:ext>
                  </a:extLst>
                </p:cNvPr>
                <p:cNvSpPr/>
                <p:nvPr/>
              </p:nvSpPr>
              <p:spPr>
                <a:xfrm>
                  <a:off x="9531678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3" name="雲 192">
                  <a:extLst>
                    <a:ext uri="{FF2B5EF4-FFF2-40B4-BE49-F238E27FC236}">
                      <a16:creationId xmlns:a16="http://schemas.microsoft.com/office/drawing/2014/main" id="{D70EEC21-5A86-486A-BCEF-E83601EB2201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4" name="円/楕円 449">
                  <a:extLst>
                    <a:ext uri="{FF2B5EF4-FFF2-40B4-BE49-F238E27FC236}">
                      <a16:creationId xmlns:a16="http://schemas.microsoft.com/office/drawing/2014/main" id="{1C2098A0-6BA4-4CD1-B393-A9FDED413564}"/>
                    </a:ext>
                  </a:extLst>
                </p:cNvPr>
                <p:cNvSpPr/>
                <p:nvPr/>
              </p:nvSpPr>
              <p:spPr>
                <a:xfrm>
                  <a:off x="9281548" y="822396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5" name="アーチ 194">
                  <a:extLst>
                    <a:ext uri="{FF2B5EF4-FFF2-40B4-BE49-F238E27FC236}">
                      <a16:creationId xmlns:a16="http://schemas.microsoft.com/office/drawing/2014/main" id="{D5533001-7A1D-4552-9925-39AE0A5AE29D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6" name="アーチ 195">
                  <a:extLst>
                    <a:ext uri="{FF2B5EF4-FFF2-40B4-BE49-F238E27FC236}">
                      <a16:creationId xmlns:a16="http://schemas.microsoft.com/office/drawing/2014/main" id="{E9DF88BA-FE29-4318-8703-C42F0B3B690F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65" name="円/楕円 27">
              <a:extLst>
                <a:ext uri="{FF2B5EF4-FFF2-40B4-BE49-F238E27FC236}">
                  <a16:creationId xmlns:a16="http://schemas.microsoft.com/office/drawing/2014/main" id="{CD2A4833-D732-4BDE-A854-65781A6868CC}"/>
                </a:ext>
              </a:extLst>
            </p:cNvPr>
            <p:cNvSpPr/>
            <p:nvPr/>
          </p:nvSpPr>
          <p:spPr>
            <a:xfrm rot="10800000">
              <a:off x="4771619" y="4044285"/>
              <a:ext cx="358258" cy="16289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505832D7-2CA9-481C-99D4-079E82B99E57}"/>
                </a:ext>
              </a:extLst>
            </p:cNvPr>
            <p:cNvGrpSpPr/>
            <p:nvPr/>
          </p:nvGrpSpPr>
          <p:grpSpPr>
            <a:xfrm>
              <a:off x="5254287" y="3469945"/>
              <a:ext cx="714569" cy="1890608"/>
              <a:chOff x="3778091" y="528481"/>
              <a:chExt cx="714569" cy="1890608"/>
            </a:xfrm>
          </p:grpSpPr>
          <p:sp>
            <p:nvSpPr>
              <p:cNvPr id="174" name="角丸四角形 177">
                <a:extLst>
                  <a:ext uri="{FF2B5EF4-FFF2-40B4-BE49-F238E27FC236}">
                    <a16:creationId xmlns:a16="http://schemas.microsoft.com/office/drawing/2014/main" id="{710F9449-598E-4164-AFD0-C2F7C530D916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1B63F67D-AD13-4F7B-AF17-31D843065ADC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660D2214-F816-4DEF-AE7C-A00DC9DA0D12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81" name="四角形: 角を丸くする 180">
                    <a:extLst>
                      <a:ext uri="{FF2B5EF4-FFF2-40B4-BE49-F238E27FC236}">
                        <a16:creationId xmlns:a16="http://schemas.microsoft.com/office/drawing/2014/main" id="{B7198299-FB34-41C7-A80E-5090892CB09D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2" name="四角形: 角を丸くする 181">
                    <a:extLst>
                      <a:ext uri="{FF2B5EF4-FFF2-40B4-BE49-F238E27FC236}">
                        <a16:creationId xmlns:a16="http://schemas.microsoft.com/office/drawing/2014/main" id="{08B5BEF0-8368-4465-9E0D-461FB25A941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E5CA8447-23CB-4FA7-8278-89F2ACD9C3DE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B2373F54-A13F-4264-AA0B-D17CD222F069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81589D16-95C8-420B-92B2-E39CB754ACB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612A974D-3AA5-441F-9E34-B6A6693D1FD3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2924017C-A9DA-4C89-A1AB-EAECDDC20AFA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8" name="片側の 2 つの角を丸めた四角形 186">
                  <a:extLst>
                    <a:ext uri="{FF2B5EF4-FFF2-40B4-BE49-F238E27FC236}">
                      <a16:creationId xmlns:a16="http://schemas.microsoft.com/office/drawing/2014/main" id="{E45881DB-86AF-4839-984F-1EF1CB64192C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EBB42B1B-0AB1-4338-84BA-0FEFDF2D1485}"/>
                </a:ext>
              </a:extLst>
            </p:cNvPr>
            <p:cNvGrpSpPr/>
            <p:nvPr/>
          </p:nvGrpSpPr>
          <p:grpSpPr>
            <a:xfrm>
              <a:off x="3690673" y="3935583"/>
              <a:ext cx="815554" cy="1493973"/>
              <a:chOff x="3177648" y="923566"/>
              <a:chExt cx="815554" cy="1493973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FF5D587A-691B-4736-9174-C05D8A2A945D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172" name="角丸四角形 4">
                  <a:extLst>
                    <a:ext uri="{FF2B5EF4-FFF2-40B4-BE49-F238E27FC236}">
                      <a16:creationId xmlns:a16="http://schemas.microsoft.com/office/drawing/2014/main" id="{E114F915-3ADC-4E21-B2A6-7AFAD55DC67B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3" name="円/楕円 6">
                  <a:extLst>
                    <a:ext uri="{FF2B5EF4-FFF2-40B4-BE49-F238E27FC236}">
                      <a16:creationId xmlns:a16="http://schemas.microsoft.com/office/drawing/2014/main" id="{ABF231D6-27F5-42E7-A720-72CC7E465D30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D1A5FE45-BBDE-46A3-A45D-7AD3C997C4A6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AD8EC240-CAF2-4CCD-BFCA-9DDFB8D2ACA2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1" name="片側の 2 つの角を丸めた四角形 151">
                  <a:extLst>
                    <a:ext uri="{FF2B5EF4-FFF2-40B4-BE49-F238E27FC236}">
                      <a16:creationId xmlns:a16="http://schemas.microsoft.com/office/drawing/2014/main" id="{6532615F-5AC9-44C1-AF98-0AEDDA2D6874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F6F006D4-EF13-4563-90E3-B41961551B4A}"/>
              </a:ext>
            </a:extLst>
          </p:cNvPr>
          <p:cNvGrpSpPr/>
          <p:nvPr/>
        </p:nvGrpSpPr>
        <p:grpSpPr>
          <a:xfrm>
            <a:off x="6110119" y="2721499"/>
            <a:ext cx="1442699" cy="1666657"/>
            <a:chOff x="5462323" y="2805738"/>
            <a:chExt cx="2271241" cy="2623818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335ED188-88DE-44AA-A08B-34A3958A0308}"/>
                </a:ext>
              </a:extLst>
            </p:cNvPr>
            <p:cNvGrpSpPr/>
            <p:nvPr/>
          </p:nvGrpSpPr>
          <p:grpSpPr>
            <a:xfrm>
              <a:off x="5920481" y="2805738"/>
              <a:ext cx="1594102" cy="2597047"/>
              <a:chOff x="5747794" y="1672263"/>
              <a:chExt cx="1594102" cy="2597047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C7822713-C4F4-4924-9F4C-9697FBE0BF3F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3FE7BBA4-B74D-41B8-9992-F77121BFE0AA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BCFF7546-B624-4EB8-84E1-C70A6288D43F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575C45C3-3F55-422C-BC88-452953031F7B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F4875BDF-445A-4C3E-A436-55C25F1430B2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235" name="星 24 468">
                  <a:extLst>
                    <a:ext uri="{FF2B5EF4-FFF2-40B4-BE49-F238E27FC236}">
                      <a16:creationId xmlns:a16="http://schemas.microsoft.com/office/drawing/2014/main" id="{B062211B-B374-4873-8CCC-009083754C33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F929CF90-8D20-4403-82A0-3080C1DAD9D4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7FCB5B61-8241-4F97-ABF6-A784FC468B5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4" name="円/楕円 489">
                      <a:extLst>
                        <a:ext uri="{FF2B5EF4-FFF2-40B4-BE49-F238E27FC236}">
                          <a16:creationId xmlns:a16="http://schemas.microsoft.com/office/drawing/2014/main" id="{238BEA33-A0D3-4F41-B49E-A81DF8D9D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45" name="円/楕円 490">
                      <a:extLst>
                        <a:ext uri="{FF2B5EF4-FFF2-40B4-BE49-F238E27FC236}">
                          <a16:creationId xmlns:a16="http://schemas.microsoft.com/office/drawing/2014/main" id="{A891BFE7-C348-48CE-88A4-CCEB4CB28D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44FCF05B-A5C2-4EFC-BAE6-39EEDD90079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2" name="円/楕円 487">
                      <a:extLst>
                        <a:ext uri="{FF2B5EF4-FFF2-40B4-BE49-F238E27FC236}">
                          <a16:creationId xmlns:a16="http://schemas.microsoft.com/office/drawing/2014/main" id="{79D2F3EB-E339-449B-904F-E5340AE3AA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43" name="円/楕円 488">
                      <a:extLst>
                        <a:ext uri="{FF2B5EF4-FFF2-40B4-BE49-F238E27FC236}">
                          <a16:creationId xmlns:a16="http://schemas.microsoft.com/office/drawing/2014/main" id="{7ECB95C6-E154-4613-BCB0-75595C7E6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1" name="円/楕円 486">
                    <a:extLst>
                      <a:ext uri="{FF2B5EF4-FFF2-40B4-BE49-F238E27FC236}">
                        <a16:creationId xmlns:a16="http://schemas.microsoft.com/office/drawing/2014/main" id="{C06198B2-5862-4741-A6E4-694C789B7A2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円/楕円 472">
                  <a:extLst>
                    <a:ext uri="{FF2B5EF4-FFF2-40B4-BE49-F238E27FC236}">
                      <a16:creationId xmlns:a16="http://schemas.microsoft.com/office/drawing/2014/main" id="{DAAE1C73-6C89-4FEE-8358-F3028F20FDC5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8" name="円/楕円 473">
                  <a:extLst>
                    <a:ext uri="{FF2B5EF4-FFF2-40B4-BE49-F238E27FC236}">
                      <a16:creationId xmlns:a16="http://schemas.microsoft.com/office/drawing/2014/main" id="{D0D20996-3573-49C6-805C-5AABA4503DDD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210" name="円/楕円 27">
              <a:extLst>
                <a:ext uri="{FF2B5EF4-FFF2-40B4-BE49-F238E27FC236}">
                  <a16:creationId xmlns:a16="http://schemas.microsoft.com/office/drawing/2014/main" id="{F3E13A0A-3606-4E38-971E-3640638EE8E8}"/>
                </a:ext>
              </a:extLst>
            </p:cNvPr>
            <p:cNvSpPr/>
            <p:nvPr/>
          </p:nvSpPr>
          <p:spPr>
            <a:xfrm rot="10800000">
              <a:off x="6547203" y="4030779"/>
              <a:ext cx="358258" cy="16289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42D4FE4E-3934-4A6C-A319-628582B30531}"/>
                </a:ext>
              </a:extLst>
            </p:cNvPr>
            <p:cNvSpPr/>
            <p:nvPr/>
          </p:nvSpPr>
          <p:spPr>
            <a:xfrm>
              <a:off x="6639059" y="3688879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90C7A763-06AD-470D-A4E6-879690E885EC}"/>
                </a:ext>
              </a:extLst>
            </p:cNvPr>
            <p:cNvSpPr/>
            <p:nvPr/>
          </p:nvSpPr>
          <p:spPr>
            <a:xfrm>
              <a:off x="6321305" y="3622676"/>
              <a:ext cx="183876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1E363975-610E-4E0E-94BC-B87A723BA4D3}"/>
                </a:ext>
              </a:extLst>
            </p:cNvPr>
            <p:cNvSpPr/>
            <p:nvPr/>
          </p:nvSpPr>
          <p:spPr>
            <a:xfrm flipH="1">
              <a:off x="6959875" y="3622676"/>
              <a:ext cx="183874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09AC5A92-2FAA-4BE3-BFD4-6D47E02F6712}"/>
                </a:ext>
              </a:extLst>
            </p:cNvPr>
            <p:cNvGrpSpPr/>
            <p:nvPr/>
          </p:nvGrpSpPr>
          <p:grpSpPr>
            <a:xfrm>
              <a:off x="7018995" y="3469945"/>
              <a:ext cx="714569" cy="1890608"/>
              <a:chOff x="3778091" y="528481"/>
              <a:chExt cx="714569" cy="1890608"/>
            </a:xfrm>
          </p:grpSpPr>
          <p:sp>
            <p:nvSpPr>
              <p:cNvPr id="222" name="角丸四角形 177">
                <a:extLst>
                  <a:ext uri="{FF2B5EF4-FFF2-40B4-BE49-F238E27FC236}">
                    <a16:creationId xmlns:a16="http://schemas.microsoft.com/office/drawing/2014/main" id="{8AACDEDB-DFFC-46C6-A224-1075797EF1E4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EF9F11CA-0141-4148-AE7F-F6F42CB2884F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EC589F92-A8EB-49FB-B6FF-7E4659679E2D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29" name="四角形: 角を丸くする 228">
                    <a:extLst>
                      <a:ext uri="{FF2B5EF4-FFF2-40B4-BE49-F238E27FC236}">
                        <a16:creationId xmlns:a16="http://schemas.microsoft.com/office/drawing/2014/main" id="{00F82CC5-2650-4DAB-AC3B-0CD8294DD293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0" name="四角形: 角を丸くする 229">
                    <a:extLst>
                      <a:ext uri="{FF2B5EF4-FFF2-40B4-BE49-F238E27FC236}">
                        <a16:creationId xmlns:a16="http://schemas.microsoft.com/office/drawing/2014/main" id="{FD5A5901-CAFB-4534-B5B5-A58361D0558F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569EB048-CEBB-4506-AE13-083BEBAE1B3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79D00515-CD9B-48DF-9BCE-A0A0BF6037BB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58BDB7D4-4AAB-4C9A-859E-186034AB24A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9D1FFDDB-683A-4834-A679-73480B6FBC5A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225" name="台形 224">
                  <a:extLst>
                    <a:ext uri="{FF2B5EF4-FFF2-40B4-BE49-F238E27FC236}">
                      <a16:creationId xmlns:a16="http://schemas.microsoft.com/office/drawing/2014/main" id="{AC98F02E-5AED-4555-AD5C-C623DDACCAE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6" name="片側の 2 つの角を丸めた四角形 186">
                  <a:extLst>
                    <a:ext uri="{FF2B5EF4-FFF2-40B4-BE49-F238E27FC236}">
                      <a16:creationId xmlns:a16="http://schemas.microsoft.com/office/drawing/2014/main" id="{BA7072CE-A3A2-4040-A72A-6EA1A9B11574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4B9B1A3F-064D-4E2A-ADCB-2FA7C3081CDB}"/>
                </a:ext>
              </a:extLst>
            </p:cNvPr>
            <p:cNvGrpSpPr/>
            <p:nvPr/>
          </p:nvGrpSpPr>
          <p:grpSpPr>
            <a:xfrm>
              <a:off x="5462323" y="3935583"/>
              <a:ext cx="815554" cy="1493973"/>
              <a:chOff x="3177648" y="923566"/>
              <a:chExt cx="815554" cy="1493973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80473A25-3530-4040-BBBC-9DBEE8F9E0A2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220" name="角丸四角形 4">
                  <a:extLst>
                    <a:ext uri="{FF2B5EF4-FFF2-40B4-BE49-F238E27FC236}">
                      <a16:creationId xmlns:a16="http://schemas.microsoft.com/office/drawing/2014/main" id="{A5F268B0-91AA-4E1E-86BC-76FA7B2E139C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1" name="円/楕円 6">
                  <a:extLst>
                    <a:ext uri="{FF2B5EF4-FFF2-40B4-BE49-F238E27FC236}">
                      <a16:creationId xmlns:a16="http://schemas.microsoft.com/office/drawing/2014/main" id="{E61AC9FB-1083-4FBD-AE9E-E9E7F0987FAB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C6CFBF36-B4DD-4827-8285-5BD47DF4FFF9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218" name="台形 217">
                  <a:extLst>
                    <a:ext uri="{FF2B5EF4-FFF2-40B4-BE49-F238E27FC236}">
                      <a16:creationId xmlns:a16="http://schemas.microsoft.com/office/drawing/2014/main" id="{8BF99D4B-C07D-4AA6-A294-4E7D1EF434E5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9" name="片側の 2 つの角を丸めた四角形 151">
                  <a:extLst>
                    <a:ext uri="{FF2B5EF4-FFF2-40B4-BE49-F238E27FC236}">
                      <a16:creationId xmlns:a16="http://schemas.microsoft.com/office/drawing/2014/main" id="{F573C0E5-E8F7-420D-B8D5-5CDCF778F177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D5D67417-AF18-4EBD-928A-013C179A7538}"/>
              </a:ext>
            </a:extLst>
          </p:cNvPr>
          <p:cNvGrpSpPr/>
          <p:nvPr/>
        </p:nvGrpSpPr>
        <p:grpSpPr>
          <a:xfrm>
            <a:off x="7964836" y="2744427"/>
            <a:ext cx="1438666" cy="1643729"/>
            <a:chOff x="7319698" y="2841834"/>
            <a:chExt cx="2264892" cy="2587722"/>
          </a:xfrm>
        </p:grpSpPr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372F7319-2B48-4011-B5A7-F7FBCDFA63AE}"/>
                </a:ext>
              </a:extLst>
            </p:cNvPr>
            <p:cNvGrpSpPr/>
            <p:nvPr/>
          </p:nvGrpSpPr>
          <p:grpSpPr>
            <a:xfrm>
              <a:off x="7845002" y="2841834"/>
              <a:ext cx="1445730" cy="2560950"/>
              <a:chOff x="7672315" y="1708359"/>
              <a:chExt cx="1445730" cy="2560950"/>
            </a:xfrm>
          </p:grpSpPr>
          <p:sp>
            <p:nvSpPr>
              <p:cNvPr id="273" name="正方形/長方形 45">
                <a:extLst>
                  <a:ext uri="{FF2B5EF4-FFF2-40B4-BE49-F238E27FC236}">
                    <a16:creationId xmlns:a16="http://schemas.microsoft.com/office/drawing/2014/main" id="{8BF1A099-E0DB-44A2-8767-2E3EB1A4FB73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F2DB7F72-F5F0-4F3A-9D35-620B0F52E88C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292" name="片側の 2 つの角を丸めた四角形 4">
                  <a:extLst>
                    <a:ext uri="{FF2B5EF4-FFF2-40B4-BE49-F238E27FC236}">
                      <a16:creationId xmlns:a16="http://schemas.microsoft.com/office/drawing/2014/main" id="{4D22FA8A-D2F9-4428-A797-685FA36E4A99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3" name="正方形/長方形 292">
                  <a:extLst>
                    <a:ext uri="{FF2B5EF4-FFF2-40B4-BE49-F238E27FC236}">
                      <a16:creationId xmlns:a16="http://schemas.microsoft.com/office/drawing/2014/main" id="{73285A95-4687-485E-A945-1CE609D45684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52F2A93-0382-451E-9D8C-84792D1762BA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5BF557A1-0543-4EDD-B65D-AE87DFF9C013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08E6313B-ADF3-4F88-8211-99EE88FDD964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" name="台形 23">
                  <a:extLst>
                    <a:ext uri="{FF2B5EF4-FFF2-40B4-BE49-F238E27FC236}">
                      <a16:creationId xmlns:a16="http://schemas.microsoft.com/office/drawing/2014/main" id="{1C5DE5A9-83B1-4238-B93B-2FBED2A0606E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A72F9A4E-FAED-4C4E-B724-60C72C4EC515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B1A10122-FD76-4546-9D29-94694868917D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67856B39-164D-4C3D-B701-AC19AAF1397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0" name="円/楕円 620">
                      <a:extLst>
                        <a:ext uri="{FF2B5EF4-FFF2-40B4-BE49-F238E27FC236}">
                          <a16:creationId xmlns:a16="http://schemas.microsoft.com/office/drawing/2014/main" id="{E7C1758C-EE90-4746-992A-2F6CD5C734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1" name="円/楕円 621">
                      <a:extLst>
                        <a:ext uri="{FF2B5EF4-FFF2-40B4-BE49-F238E27FC236}">
                          <a16:creationId xmlns:a16="http://schemas.microsoft.com/office/drawing/2014/main" id="{72A8BCF0-D939-4861-BA0A-27A49AFFBB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86" name="グループ化 285">
                    <a:extLst>
                      <a:ext uri="{FF2B5EF4-FFF2-40B4-BE49-F238E27FC236}">
                        <a16:creationId xmlns:a16="http://schemas.microsoft.com/office/drawing/2014/main" id="{441BF755-4177-40CA-8D55-B48410BC534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8" name="円/楕円 618">
                      <a:extLst>
                        <a:ext uri="{FF2B5EF4-FFF2-40B4-BE49-F238E27FC236}">
                          <a16:creationId xmlns:a16="http://schemas.microsoft.com/office/drawing/2014/main" id="{7C3A95F6-13EE-4E3E-8DBA-A4539C03EE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9" name="円/楕円 619">
                      <a:extLst>
                        <a:ext uri="{FF2B5EF4-FFF2-40B4-BE49-F238E27FC236}">
                          <a16:creationId xmlns:a16="http://schemas.microsoft.com/office/drawing/2014/main" id="{B98534A8-6BD8-4EF5-98CA-E317F7B01C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7" name="円/楕円 617">
                    <a:extLst>
                      <a:ext uri="{FF2B5EF4-FFF2-40B4-BE49-F238E27FC236}">
                        <a16:creationId xmlns:a16="http://schemas.microsoft.com/office/drawing/2014/main" id="{676FB05B-8A65-41CA-9301-37BEBFD3B3F6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77" name="円/楕円 611">
                  <a:extLst>
                    <a:ext uri="{FF2B5EF4-FFF2-40B4-BE49-F238E27FC236}">
                      <a16:creationId xmlns:a16="http://schemas.microsoft.com/office/drawing/2014/main" id="{2B0946A6-0EFA-4A07-B4F6-E6C4E81F7EE3}"/>
                    </a:ext>
                  </a:extLst>
                </p:cNvPr>
                <p:cNvSpPr/>
                <p:nvPr/>
              </p:nvSpPr>
              <p:spPr>
                <a:xfrm>
                  <a:off x="11429329" y="814302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8" name="フリーフォーム 612">
                  <a:extLst>
                    <a:ext uri="{FF2B5EF4-FFF2-40B4-BE49-F238E27FC236}">
                      <a16:creationId xmlns:a16="http://schemas.microsoft.com/office/drawing/2014/main" id="{83231E67-1665-41FA-A614-32A1188C83D1}"/>
                    </a:ext>
                  </a:extLst>
                </p:cNvPr>
                <p:cNvSpPr/>
                <p:nvPr/>
              </p:nvSpPr>
              <p:spPr>
                <a:xfrm>
                  <a:off x="11459444" y="754514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865666D5-1058-4DCE-93A8-6502BC6FF893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730B6907-112D-425C-ACAF-343DEA23A014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6A32D339-2E37-49EC-96BB-B1FC4E57CAFD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2" name="月 281">
                  <a:extLst>
                    <a:ext uri="{FF2B5EF4-FFF2-40B4-BE49-F238E27FC236}">
                      <a16:creationId xmlns:a16="http://schemas.microsoft.com/office/drawing/2014/main" id="{A22F05D7-317B-4061-8C4A-2A0D0D3048FB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3" name="月 282">
                  <a:extLst>
                    <a:ext uri="{FF2B5EF4-FFF2-40B4-BE49-F238E27FC236}">
                      <a16:creationId xmlns:a16="http://schemas.microsoft.com/office/drawing/2014/main" id="{EC28B476-582E-4E67-9B18-F6DDC8ECCBB6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4" name="月 283">
                  <a:extLst>
                    <a:ext uri="{FF2B5EF4-FFF2-40B4-BE49-F238E27FC236}">
                      <a16:creationId xmlns:a16="http://schemas.microsoft.com/office/drawing/2014/main" id="{D1198116-AF2C-4D69-B70C-9D3AFC6B6486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251" name="円/楕円 27">
              <a:extLst>
                <a:ext uri="{FF2B5EF4-FFF2-40B4-BE49-F238E27FC236}">
                  <a16:creationId xmlns:a16="http://schemas.microsoft.com/office/drawing/2014/main" id="{4F8453BB-D506-4ADE-A263-C5A62E560DD6}"/>
                </a:ext>
              </a:extLst>
            </p:cNvPr>
            <p:cNvSpPr/>
            <p:nvPr/>
          </p:nvSpPr>
          <p:spPr>
            <a:xfrm rot="10800000">
              <a:off x="8366420" y="4013200"/>
              <a:ext cx="396580" cy="17106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EE88C49C-2778-49D3-8E8E-4929D3B83B2B}"/>
                </a:ext>
              </a:extLst>
            </p:cNvPr>
            <p:cNvSpPr/>
            <p:nvPr/>
          </p:nvSpPr>
          <p:spPr>
            <a:xfrm>
              <a:off x="8176818" y="3571536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BDD53891-FF2E-4823-A489-8F474EFCA1AC}"/>
                </a:ext>
              </a:extLst>
            </p:cNvPr>
            <p:cNvSpPr/>
            <p:nvPr/>
          </p:nvSpPr>
          <p:spPr>
            <a:xfrm flipH="1">
              <a:off x="8815388" y="3571536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8FCD287A-5EC4-4F82-8E27-B0249999F3FE}"/>
                </a:ext>
              </a:extLst>
            </p:cNvPr>
            <p:cNvGrpSpPr/>
            <p:nvPr/>
          </p:nvGrpSpPr>
          <p:grpSpPr>
            <a:xfrm>
              <a:off x="8870021" y="3469945"/>
              <a:ext cx="714569" cy="1890608"/>
              <a:chOff x="3778091" y="528481"/>
              <a:chExt cx="714569" cy="1890608"/>
            </a:xfrm>
          </p:grpSpPr>
          <p:sp>
            <p:nvSpPr>
              <p:cNvPr id="262" name="角丸四角形 177">
                <a:extLst>
                  <a:ext uri="{FF2B5EF4-FFF2-40B4-BE49-F238E27FC236}">
                    <a16:creationId xmlns:a16="http://schemas.microsoft.com/office/drawing/2014/main" id="{5DAF1CB2-B997-4A8A-BF15-7D41E78BAD06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06A63568-472D-4595-9979-C186F7020FE4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9A686521-AF6B-49A7-8261-524CA5E2C57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69" name="四角形: 角を丸くする 268">
                    <a:extLst>
                      <a:ext uri="{FF2B5EF4-FFF2-40B4-BE49-F238E27FC236}">
                        <a16:creationId xmlns:a16="http://schemas.microsoft.com/office/drawing/2014/main" id="{871BDE9E-D0D3-40AE-9546-3A741614F32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0" name="四角形: 角を丸くする 269">
                    <a:extLst>
                      <a:ext uri="{FF2B5EF4-FFF2-40B4-BE49-F238E27FC236}">
                        <a16:creationId xmlns:a16="http://schemas.microsoft.com/office/drawing/2014/main" id="{C009352A-EB1B-4FFD-8F6A-2A7EE8268F2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EF3FA684-8170-4289-8DE5-FEF6EF58FAEB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513D6597-11CE-4538-B0D6-AF18FAFFBAEE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6494DB3E-852C-42E6-8ADB-FFB2E967FFC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C76CADB2-4B0E-4650-8D37-BF6AB2D63339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265" name="台形 264">
                  <a:extLst>
                    <a:ext uri="{FF2B5EF4-FFF2-40B4-BE49-F238E27FC236}">
                      <a16:creationId xmlns:a16="http://schemas.microsoft.com/office/drawing/2014/main" id="{07D1E657-5743-41E9-8F30-95411233FA1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6" name="片側の 2 つの角を丸めた四角形 186">
                  <a:extLst>
                    <a:ext uri="{FF2B5EF4-FFF2-40B4-BE49-F238E27FC236}">
                      <a16:creationId xmlns:a16="http://schemas.microsoft.com/office/drawing/2014/main" id="{E6D34C3E-4AA9-4C42-AAC2-C2FE1D08A590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9DA63B4F-EE25-47F9-8B6C-4A4A67904D86}"/>
                </a:ext>
              </a:extLst>
            </p:cNvPr>
            <p:cNvGrpSpPr/>
            <p:nvPr/>
          </p:nvGrpSpPr>
          <p:grpSpPr>
            <a:xfrm>
              <a:off x="7319698" y="3935583"/>
              <a:ext cx="815554" cy="1493973"/>
              <a:chOff x="3177648" y="923566"/>
              <a:chExt cx="815554" cy="1493973"/>
            </a:xfrm>
          </p:grpSpPr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CFB4D058-447D-4931-A852-639E1974840F}"/>
                  </a:ext>
                </a:extLst>
              </p:cNvPr>
              <p:cNvGrpSpPr/>
              <p:nvPr/>
            </p:nvGrpSpPr>
            <p:grpSpPr>
              <a:xfrm>
                <a:off x="3177648" y="923566"/>
                <a:ext cx="557493" cy="637630"/>
                <a:chOff x="6245895" y="1519108"/>
                <a:chExt cx="557493" cy="691290"/>
              </a:xfrm>
            </p:grpSpPr>
            <p:sp>
              <p:nvSpPr>
                <p:cNvPr id="260" name="角丸四角形 4">
                  <a:extLst>
                    <a:ext uri="{FF2B5EF4-FFF2-40B4-BE49-F238E27FC236}">
                      <a16:creationId xmlns:a16="http://schemas.microsoft.com/office/drawing/2014/main" id="{671E8907-DEB2-4ADD-BA6A-909C9D23074D}"/>
                    </a:ext>
                  </a:extLst>
                </p:cNvPr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1" name="円/楕円 6">
                  <a:extLst>
                    <a:ext uri="{FF2B5EF4-FFF2-40B4-BE49-F238E27FC236}">
                      <a16:creationId xmlns:a16="http://schemas.microsoft.com/office/drawing/2014/main" id="{5409AA7D-A0D3-4B33-9009-888E13243334}"/>
                    </a:ext>
                  </a:extLst>
                </p:cNvPr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E1D17A1A-363B-482B-8422-5662B34CAFBE}"/>
                  </a:ext>
                </a:extLst>
              </p:cNvPr>
              <p:cNvGrpSpPr/>
              <p:nvPr/>
            </p:nvGrpSpPr>
            <p:grpSpPr>
              <a:xfrm>
                <a:off x="3540800" y="1403390"/>
                <a:ext cx="452402" cy="1014149"/>
                <a:chOff x="6609047" y="2052592"/>
                <a:chExt cx="452402" cy="1014149"/>
              </a:xfrm>
            </p:grpSpPr>
            <p:sp>
              <p:nvSpPr>
                <p:cNvPr id="258" name="台形 257">
                  <a:extLst>
                    <a:ext uri="{FF2B5EF4-FFF2-40B4-BE49-F238E27FC236}">
                      <a16:creationId xmlns:a16="http://schemas.microsoft.com/office/drawing/2014/main" id="{43BE84BB-0C83-4F19-A59C-11B7AB85E6A2}"/>
                    </a:ext>
                  </a:extLst>
                </p:cNvPr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59" name="片側の 2 つの角を丸めた四角形 151">
                  <a:extLst>
                    <a:ext uri="{FF2B5EF4-FFF2-40B4-BE49-F238E27FC236}">
                      <a16:creationId xmlns:a16="http://schemas.microsoft.com/office/drawing/2014/main" id="{8FDE5A9B-F05B-4640-9C6D-5B56690904FC}"/>
                    </a:ext>
                  </a:extLst>
                </p:cNvPr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9E463703-BF27-446C-87DA-68EA83C148EA}"/>
              </a:ext>
            </a:extLst>
          </p:cNvPr>
          <p:cNvGrpSpPr/>
          <p:nvPr/>
        </p:nvGrpSpPr>
        <p:grpSpPr>
          <a:xfrm>
            <a:off x="740884" y="869481"/>
            <a:ext cx="1151283" cy="1584928"/>
            <a:chOff x="524984" y="-409043"/>
            <a:chExt cx="1812465" cy="2495152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DE935D01-AB15-413A-A24F-46A48F750DDC}"/>
                </a:ext>
              </a:extLst>
            </p:cNvPr>
            <p:cNvGrpSpPr/>
            <p:nvPr/>
          </p:nvGrpSpPr>
          <p:grpSpPr>
            <a:xfrm>
              <a:off x="598179" y="-409043"/>
              <a:ext cx="1445730" cy="2471717"/>
              <a:chOff x="425492" y="1797592"/>
              <a:chExt cx="1445730" cy="2471717"/>
            </a:xfrm>
          </p:grpSpPr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E0275C33-E821-4D2E-8936-E99B05848E60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1BC23022-5936-4E3D-B49F-0881ADCA4D33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0" name="片側の 2 つの角を丸めた四角形 35">
                  <a:extLst>
                    <a:ext uri="{FF2B5EF4-FFF2-40B4-BE49-F238E27FC236}">
                      <a16:creationId xmlns:a16="http://schemas.microsoft.com/office/drawing/2014/main" id="{AB5C0210-17E0-4BD1-9A6E-DA374F8D9054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1" name="片側の 2 つの角を丸めた四角形 46">
                  <a:extLst>
                    <a:ext uri="{FF2B5EF4-FFF2-40B4-BE49-F238E27FC236}">
                      <a16:creationId xmlns:a16="http://schemas.microsoft.com/office/drawing/2014/main" id="{E028C52F-25D2-4371-97C5-371B23CB4CDC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2" name="正方形/長方形 341">
                  <a:extLst>
                    <a:ext uri="{FF2B5EF4-FFF2-40B4-BE49-F238E27FC236}">
                      <a16:creationId xmlns:a16="http://schemas.microsoft.com/office/drawing/2014/main" id="{C59FABC9-04A5-40AC-BC07-E4ACF9A8C0A6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3" name="円/楕円 49">
                  <a:extLst>
                    <a:ext uri="{FF2B5EF4-FFF2-40B4-BE49-F238E27FC236}">
                      <a16:creationId xmlns:a16="http://schemas.microsoft.com/office/drawing/2014/main" id="{2738CFB2-7A93-4C3D-B98A-4B2D59FEB390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円/楕円 50">
                  <a:extLst>
                    <a:ext uri="{FF2B5EF4-FFF2-40B4-BE49-F238E27FC236}">
                      <a16:creationId xmlns:a16="http://schemas.microsoft.com/office/drawing/2014/main" id="{327A37D2-4770-4DAE-9B6C-85BCFC2C824D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円/楕円 51">
                  <a:extLst>
                    <a:ext uri="{FF2B5EF4-FFF2-40B4-BE49-F238E27FC236}">
                      <a16:creationId xmlns:a16="http://schemas.microsoft.com/office/drawing/2014/main" id="{3DB2026F-21AA-4E0B-A341-63B2B23E41F2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0568A5FE-8ADE-4CC1-AB16-85C65057D6C0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347" name="二等辺三角形 346">
                    <a:extLst>
                      <a:ext uri="{FF2B5EF4-FFF2-40B4-BE49-F238E27FC236}">
                        <a16:creationId xmlns:a16="http://schemas.microsoft.com/office/drawing/2014/main" id="{60068C51-5B12-4BB8-A6BF-92D4A19A996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48" name="二等辺三角形 347">
                    <a:extLst>
                      <a:ext uri="{FF2B5EF4-FFF2-40B4-BE49-F238E27FC236}">
                        <a16:creationId xmlns:a16="http://schemas.microsoft.com/office/drawing/2014/main" id="{F5FF634D-C97D-49D7-ABAB-DD396B09012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6EA97DBC-8D4E-4AB8-8854-0D69D89E7CE4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322" name="円/楕円 568">
                  <a:extLst>
                    <a:ext uri="{FF2B5EF4-FFF2-40B4-BE49-F238E27FC236}">
                      <a16:creationId xmlns:a16="http://schemas.microsoft.com/office/drawing/2014/main" id="{679867B5-604B-48BB-89D6-34D1E6135073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72151027-5D29-410B-8584-61EF7D508CD4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490DD490-35CC-4A7B-8AD5-F42FD544EF2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7" name="円/楕円 591">
                      <a:extLst>
                        <a:ext uri="{FF2B5EF4-FFF2-40B4-BE49-F238E27FC236}">
                          <a16:creationId xmlns:a16="http://schemas.microsoft.com/office/drawing/2014/main" id="{EAE96993-7F3F-4C1C-88AF-6A959F1446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8" name="円/楕円 592">
                      <a:extLst>
                        <a:ext uri="{FF2B5EF4-FFF2-40B4-BE49-F238E27FC236}">
                          <a16:creationId xmlns:a16="http://schemas.microsoft.com/office/drawing/2014/main" id="{CC9501AB-2E37-401A-9AC8-E697FD54E1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33" name="グループ化 332">
                    <a:extLst>
                      <a:ext uri="{FF2B5EF4-FFF2-40B4-BE49-F238E27FC236}">
                        <a16:creationId xmlns:a16="http://schemas.microsoft.com/office/drawing/2014/main" id="{DA87CC69-0FF1-4FB1-8C46-1EB6FC62D64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5" name="円/楕円 589">
                      <a:extLst>
                        <a:ext uri="{FF2B5EF4-FFF2-40B4-BE49-F238E27FC236}">
                          <a16:creationId xmlns:a16="http://schemas.microsoft.com/office/drawing/2014/main" id="{883BE12C-7118-4095-B4F4-61D7571D81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6" name="円/楕円 590">
                      <a:extLst>
                        <a:ext uri="{FF2B5EF4-FFF2-40B4-BE49-F238E27FC236}">
                          <a16:creationId xmlns:a16="http://schemas.microsoft.com/office/drawing/2014/main" id="{814B81F9-9864-4A09-AE09-686CBA1079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4" name="円/楕円 588">
                    <a:extLst>
                      <a:ext uri="{FF2B5EF4-FFF2-40B4-BE49-F238E27FC236}">
                        <a16:creationId xmlns:a16="http://schemas.microsoft.com/office/drawing/2014/main" id="{A96DC672-3ECE-47EC-8A12-2C80E746452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24" name="円/楕円 576">
                  <a:extLst>
                    <a:ext uri="{FF2B5EF4-FFF2-40B4-BE49-F238E27FC236}">
                      <a16:creationId xmlns:a16="http://schemas.microsoft.com/office/drawing/2014/main" id="{818DF2A7-0DA1-4709-B6A1-D2F4CB5CF5D3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5" name="円/楕円 577">
                  <a:extLst>
                    <a:ext uri="{FF2B5EF4-FFF2-40B4-BE49-F238E27FC236}">
                      <a16:creationId xmlns:a16="http://schemas.microsoft.com/office/drawing/2014/main" id="{8902794D-9673-4A93-87CC-436BD698AB00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6" name="円/楕円 27">
                  <a:extLst>
                    <a:ext uri="{FF2B5EF4-FFF2-40B4-BE49-F238E27FC236}">
                      <a16:creationId xmlns:a16="http://schemas.microsoft.com/office/drawing/2014/main" id="{F2FE0C28-7C40-4351-B069-8A65AE4404B7}"/>
                    </a:ext>
                  </a:extLst>
                </p:cNvPr>
                <p:cNvSpPr/>
                <p:nvPr/>
              </p:nvSpPr>
              <p:spPr>
                <a:xfrm rot="10800000">
                  <a:off x="7079074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7" name="月 326">
                  <a:extLst>
                    <a:ext uri="{FF2B5EF4-FFF2-40B4-BE49-F238E27FC236}">
                      <a16:creationId xmlns:a16="http://schemas.microsoft.com/office/drawing/2014/main" id="{0AAD48B1-27BC-4E1A-A090-22FA7D015CD8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8" name="月 327">
                  <a:extLst>
                    <a:ext uri="{FF2B5EF4-FFF2-40B4-BE49-F238E27FC236}">
                      <a16:creationId xmlns:a16="http://schemas.microsoft.com/office/drawing/2014/main" id="{AAAF310D-51BF-409A-AE47-C9DBFEB81123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9" name="月 328">
                  <a:extLst>
                    <a:ext uri="{FF2B5EF4-FFF2-40B4-BE49-F238E27FC236}">
                      <a16:creationId xmlns:a16="http://schemas.microsoft.com/office/drawing/2014/main" id="{DFFC3B90-9369-4FA8-8C1F-3EDC6922CF36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EAF1C82B-CB26-4488-B923-EDBFB81E92B2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1" name="円/楕円 576">
                  <a:extLst>
                    <a:ext uri="{FF2B5EF4-FFF2-40B4-BE49-F238E27FC236}">
                      <a16:creationId xmlns:a16="http://schemas.microsoft.com/office/drawing/2014/main" id="{369E7CAC-EF92-4037-955B-989161B9D4E1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DD1C14C7-0286-4DD1-9721-296154157252}"/>
                </a:ext>
              </a:extLst>
            </p:cNvPr>
            <p:cNvGrpSpPr/>
            <p:nvPr/>
          </p:nvGrpSpPr>
          <p:grpSpPr>
            <a:xfrm>
              <a:off x="1622880" y="133023"/>
              <a:ext cx="714569" cy="1890608"/>
              <a:chOff x="3778091" y="528481"/>
              <a:chExt cx="714569" cy="1890608"/>
            </a:xfrm>
          </p:grpSpPr>
          <p:sp>
            <p:nvSpPr>
              <p:cNvPr id="309" name="角丸四角形 177">
                <a:extLst>
                  <a:ext uri="{FF2B5EF4-FFF2-40B4-BE49-F238E27FC236}">
                    <a16:creationId xmlns:a16="http://schemas.microsoft.com/office/drawing/2014/main" id="{1B582C77-1DF1-4D0E-911A-FCB2AB921B2D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371671C9-54F7-4BC2-8BA9-8BC0C1EF2F36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0A1A29E6-17C7-4C79-8EC0-41049650EA4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16" name="四角形: 角を丸くする 315">
                    <a:extLst>
                      <a:ext uri="{FF2B5EF4-FFF2-40B4-BE49-F238E27FC236}">
                        <a16:creationId xmlns:a16="http://schemas.microsoft.com/office/drawing/2014/main" id="{438CC116-6E7F-45C0-AF8A-20CBF7CF800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7" name="四角形: 角を丸くする 316">
                    <a:extLst>
                      <a:ext uri="{FF2B5EF4-FFF2-40B4-BE49-F238E27FC236}">
                        <a16:creationId xmlns:a16="http://schemas.microsoft.com/office/drawing/2014/main" id="{39A00923-8FDA-416B-8AFF-08FA6696C4C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9061F119-EDEC-43A2-B399-C4467F9BFCE2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DC64994C-0D2E-454B-99D8-75349056D73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B799A834-83CD-4E3B-A810-36F55419F5C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90631333-2953-4BB2-89B4-F2958CB12EBB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312" name="台形 311">
                  <a:extLst>
                    <a:ext uri="{FF2B5EF4-FFF2-40B4-BE49-F238E27FC236}">
                      <a16:creationId xmlns:a16="http://schemas.microsoft.com/office/drawing/2014/main" id="{B27B34C4-7823-40B9-B834-6F653E96329B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3" name="片側の 2 つの角を丸めた四角形 186">
                  <a:extLst>
                    <a:ext uri="{FF2B5EF4-FFF2-40B4-BE49-F238E27FC236}">
                      <a16:creationId xmlns:a16="http://schemas.microsoft.com/office/drawing/2014/main" id="{4F293E9C-A5AC-4927-B094-A94993311893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008D9B4F-5EE4-4D73-B822-0C829CA599BB}"/>
                </a:ext>
              </a:extLst>
            </p:cNvPr>
            <p:cNvGrpSpPr/>
            <p:nvPr/>
          </p:nvGrpSpPr>
          <p:grpSpPr>
            <a:xfrm>
              <a:off x="524984" y="765188"/>
              <a:ext cx="1261352" cy="1320921"/>
              <a:chOff x="2693043" y="1150705"/>
              <a:chExt cx="1261352" cy="1320921"/>
            </a:xfrm>
          </p:grpSpPr>
          <p:sp>
            <p:nvSpPr>
              <p:cNvPr id="302" name="角丸四角形 177">
                <a:extLst>
                  <a:ext uri="{FF2B5EF4-FFF2-40B4-BE49-F238E27FC236}">
                    <a16:creationId xmlns:a16="http://schemas.microsoft.com/office/drawing/2014/main" id="{76B30B32-A4AB-4861-9C19-32D780BB52E5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A92E973B-5EFB-4B94-8A8B-3900A0B50D35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306" name="角丸四角形 88">
                  <a:extLst>
                    <a:ext uri="{FF2B5EF4-FFF2-40B4-BE49-F238E27FC236}">
                      <a16:creationId xmlns:a16="http://schemas.microsoft.com/office/drawing/2014/main" id="{8D6D08A9-0C60-4CAB-BCD6-11B0EFE70CA9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7" name="角丸四角形 90">
                  <a:extLst>
                    <a:ext uri="{FF2B5EF4-FFF2-40B4-BE49-F238E27FC236}">
                      <a16:creationId xmlns:a16="http://schemas.microsoft.com/office/drawing/2014/main" id="{A30B581C-AFB6-4487-B00E-5245323160AB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8" name="角丸四角形 86">
                  <a:extLst>
                    <a:ext uri="{FF2B5EF4-FFF2-40B4-BE49-F238E27FC236}">
                      <a16:creationId xmlns:a16="http://schemas.microsoft.com/office/drawing/2014/main" id="{EF59AE61-9B79-4134-9717-159E95C7A9EB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304" name="台形 303">
                <a:extLst>
                  <a:ext uri="{FF2B5EF4-FFF2-40B4-BE49-F238E27FC236}">
                    <a16:creationId xmlns:a16="http://schemas.microsoft.com/office/drawing/2014/main" id="{2D4098D3-26C3-49C0-BB7C-36B6705A3C0E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5" name="片側の 2 つの角を丸めた四角形 93">
                <a:extLst>
                  <a:ext uri="{FF2B5EF4-FFF2-40B4-BE49-F238E27FC236}">
                    <a16:creationId xmlns:a16="http://schemas.microsoft.com/office/drawing/2014/main" id="{9B476688-C162-4B51-A821-891687A97021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A7871969-0680-4216-B841-9B065FBEB6BC}"/>
              </a:ext>
            </a:extLst>
          </p:cNvPr>
          <p:cNvGrpSpPr/>
          <p:nvPr/>
        </p:nvGrpSpPr>
        <p:grpSpPr>
          <a:xfrm>
            <a:off x="2565241" y="826482"/>
            <a:ext cx="1152593" cy="1627927"/>
            <a:chOff x="2349341" y="-476736"/>
            <a:chExt cx="1814527" cy="2562845"/>
          </a:xfrm>
        </p:grpSpPr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BCE5095B-3F89-4116-B9C1-7F8B80B04DC2}"/>
                </a:ext>
              </a:extLst>
            </p:cNvPr>
            <p:cNvGrpSpPr/>
            <p:nvPr/>
          </p:nvGrpSpPr>
          <p:grpSpPr>
            <a:xfrm>
              <a:off x="2425590" y="-476736"/>
              <a:ext cx="1445730" cy="2539410"/>
              <a:chOff x="2252903" y="1729899"/>
              <a:chExt cx="1445730" cy="2539410"/>
            </a:xfrm>
          </p:grpSpPr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374C060D-E362-4623-95C7-B9480A4CB1E1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398" name="片側の 2 つの角を丸めた四角形 26">
                  <a:extLst>
                    <a:ext uri="{FF2B5EF4-FFF2-40B4-BE49-F238E27FC236}">
                      <a16:creationId xmlns:a16="http://schemas.microsoft.com/office/drawing/2014/main" id="{EC3AE071-39DE-4608-A6A2-637BA0DD27B9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9" name="台形 398">
                  <a:extLst>
                    <a:ext uri="{FF2B5EF4-FFF2-40B4-BE49-F238E27FC236}">
                      <a16:creationId xmlns:a16="http://schemas.microsoft.com/office/drawing/2014/main" id="{2AA6BD5A-2789-48CE-8890-2B7FC8D6F169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B8099FF3-AFC6-4E7B-8DA5-5D3AFD622686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0CAB64CF-84AE-4F17-BC79-625B6909982A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1065A135-7344-4BE3-8CB0-DC69CBE0CC41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E3408ADC-47E5-4DC5-9C7B-F936AEF6300A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376" name="グループ化 375">
                    <a:extLst>
                      <a:ext uri="{FF2B5EF4-FFF2-40B4-BE49-F238E27FC236}">
                        <a16:creationId xmlns:a16="http://schemas.microsoft.com/office/drawing/2014/main" id="{26A3C906-E921-4F4C-9715-AFCE1B81BB70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388" name="グループ化 387">
                      <a:extLst>
                        <a:ext uri="{FF2B5EF4-FFF2-40B4-BE49-F238E27FC236}">
                          <a16:creationId xmlns:a16="http://schemas.microsoft.com/office/drawing/2014/main" id="{35840ABB-080B-4C21-BCE6-ED94DB82570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391" name="グループ化 390">
                        <a:extLst>
                          <a:ext uri="{FF2B5EF4-FFF2-40B4-BE49-F238E27FC236}">
                            <a16:creationId xmlns:a16="http://schemas.microsoft.com/office/drawing/2014/main" id="{069199DA-50E4-40B5-BA58-AAA0B8A4F25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96" name="円/楕円 437">
                          <a:extLst>
                            <a:ext uri="{FF2B5EF4-FFF2-40B4-BE49-F238E27FC236}">
                              <a16:creationId xmlns:a16="http://schemas.microsoft.com/office/drawing/2014/main" id="{1674ED83-7CAF-4814-91B8-B10F9FAF92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97" name="円/楕円 438">
                          <a:extLst>
                            <a:ext uri="{FF2B5EF4-FFF2-40B4-BE49-F238E27FC236}">
                              <a16:creationId xmlns:a16="http://schemas.microsoft.com/office/drawing/2014/main" id="{2D04E024-5226-40C5-AEB3-66BA629B51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392" name="グループ化 391">
                        <a:extLst>
                          <a:ext uri="{FF2B5EF4-FFF2-40B4-BE49-F238E27FC236}">
                            <a16:creationId xmlns:a16="http://schemas.microsoft.com/office/drawing/2014/main" id="{FAB2F84D-2445-4152-98F4-EF3F6A417BC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94" name="円/楕円 435">
                          <a:extLst>
                            <a:ext uri="{FF2B5EF4-FFF2-40B4-BE49-F238E27FC236}">
                              <a16:creationId xmlns:a16="http://schemas.microsoft.com/office/drawing/2014/main" id="{8E41533E-E2AD-4B7E-9B52-FA70696F222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95" name="円/楕円 436">
                          <a:extLst>
                            <a:ext uri="{FF2B5EF4-FFF2-40B4-BE49-F238E27FC236}">
                              <a16:creationId xmlns:a16="http://schemas.microsoft.com/office/drawing/2014/main" id="{DF394E2B-8DEA-4ED9-A7B3-2A2BEF5DAD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393" name="円/楕円 291">
                        <a:extLst>
                          <a:ext uri="{FF2B5EF4-FFF2-40B4-BE49-F238E27FC236}">
                            <a16:creationId xmlns:a16="http://schemas.microsoft.com/office/drawing/2014/main" id="{676A6910-63A2-4D42-90A9-47DBE0FBA3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89" name="円/楕円 428">
                      <a:extLst>
                        <a:ext uri="{FF2B5EF4-FFF2-40B4-BE49-F238E27FC236}">
                          <a16:creationId xmlns:a16="http://schemas.microsoft.com/office/drawing/2014/main" id="{AE24265D-4F06-4AD1-AC28-C6CE35A14F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90" name="フリーフォーム 429">
                      <a:extLst>
                        <a:ext uri="{FF2B5EF4-FFF2-40B4-BE49-F238E27FC236}">
                          <a16:creationId xmlns:a16="http://schemas.microsoft.com/office/drawing/2014/main" id="{FF5B410F-857F-46E7-8DBE-8895579A95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7" name="円/楕円 27">
                    <a:extLst>
                      <a:ext uri="{FF2B5EF4-FFF2-40B4-BE49-F238E27FC236}">
                        <a16:creationId xmlns:a16="http://schemas.microsoft.com/office/drawing/2014/main" id="{6233810E-E5CC-4B0A-B1A6-0B6C4500F2E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66078" y="27789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8" name="円/楕円 27">
                    <a:extLst>
                      <a:ext uri="{FF2B5EF4-FFF2-40B4-BE49-F238E27FC236}">
                        <a16:creationId xmlns:a16="http://schemas.microsoft.com/office/drawing/2014/main" id="{EFEE01B3-322B-48D7-A07E-A5C801735F5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56081" y="2702295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9" name="円/楕円 27">
                    <a:extLst>
                      <a:ext uri="{FF2B5EF4-FFF2-40B4-BE49-F238E27FC236}">
                        <a16:creationId xmlns:a16="http://schemas.microsoft.com/office/drawing/2014/main" id="{B878F718-F01E-49FC-A013-94ED93064C95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328503" y="2702296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37D3B4E1-D5F6-49EF-950D-8E89B0E6B80A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386" name="円/楕円 27">
                      <a:extLst>
                        <a:ext uri="{FF2B5EF4-FFF2-40B4-BE49-F238E27FC236}">
                          <a16:creationId xmlns:a16="http://schemas.microsoft.com/office/drawing/2014/main" id="{FA041996-7811-49BE-9769-C3BD1C5155C7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87" name="円/楕円 27">
                      <a:extLst>
                        <a:ext uri="{FF2B5EF4-FFF2-40B4-BE49-F238E27FC236}">
                          <a16:creationId xmlns:a16="http://schemas.microsoft.com/office/drawing/2014/main" id="{81163A03-A176-4B81-A880-BBFE3C2E842E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1" name="円/楕円 416">
                    <a:extLst>
                      <a:ext uri="{FF2B5EF4-FFF2-40B4-BE49-F238E27FC236}">
                        <a16:creationId xmlns:a16="http://schemas.microsoft.com/office/drawing/2014/main" id="{A6194D09-AC2E-4E42-AC9F-5FADC257067D}"/>
                      </a:ext>
                    </a:extLst>
                  </p:cNvPr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82" name="グループ化 381">
                    <a:extLst>
                      <a:ext uri="{FF2B5EF4-FFF2-40B4-BE49-F238E27FC236}">
                        <a16:creationId xmlns:a16="http://schemas.microsoft.com/office/drawing/2014/main" id="{A092FA3C-5930-41E6-898C-3039960AE94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384" name="円/楕円 27">
                      <a:extLst>
                        <a:ext uri="{FF2B5EF4-FFF2-40B4-BE49-F238E27FC236}">
                          <a16:creationId xmlns:a16="http://schemas.microsoft.com/office/drawing/2014/main" id="{A99C9FA5-DA04-4682-B227-D4FC1E6CF2D9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85" name="円/楕円 27">
                      <a:extLst>
                        <a:ext uri="{FF2B5EF4-FFF2-40B4-BE49-F238E27FC236}">
                          <a16:creationId xmlns:a16="http://schemas.microsoft.com/office/drawing/2014/main" id="{71DA87AD-AB17-45D8-AE55-3CA85838DD31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3" name="円/楕円 418">
                    <a:extLst>
                      <a:ext uri="{FF2B5EF4-FFF2-40B4-BE49-F238E27FC236}">
                        <a16:creationId xmlns:a16="http://schemas.microsoft.com/office/drawing/2014/main" id="{777C0608-5AE5-4740-8831-B6BB1DCA25F1}"/>
                      </a:ext>
                    </a:extLst>
                  </p:cNvPr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74" name="月 373">
                  <a:extLst>
                    <a:ext uri="{FF2B5EF4-FFF2-40B4-BE49-F238E27FC236}">
                      <a16:creationId xmlns:a16="http://schemas.microsoft.com/office/drawing/2014/main" id="{5A113F47-91A7-4C88-B27F-A7F0B393433D}"/>
                    </a:ext>
                  </a:extLst>
                </p:cNvPr>
                <p:cNvSpPr/>
                <p:nvPr/>
              </p:nvSpPr>
              <p:spPr>
                <a:xfrm rot="63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5" name="月 374">
                  <a:extLst>
                    <a:ext uri="{FF2B5EF4-FFF2-40B4-BE49-F238E27FC236}">
                      <a16:creationId xmlns:a16="http://schemas.microsoft.com/office/drawing/2014/main" id="{C2812B99-E447-4894-A5D0-B5D33639D5C0}"/>
                    </a:ext>
                  </a:extLst>
                </p:cNvPr>
                <p:cNvSpPr/>
                <p:nvPr/>
              </p:nvSpPr>
              <p:spPr>
                <a:xfrm rot="45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E3490080-9962-4BF7-952F-EEBE7880B0CD}"/>
                </a:ext>
              </a:extLst>
            </p:cNvPr>
            <p:cNvGrpSpPr/>
            <p:nvPr/>
          </p:nvGrpSpPr>
          <p:grpSpPr>
            <a:xfrm>
              <a:off x="3449299" y="133023"/>
              <a:ext cx="714569" cy="1890608"/>
              <a:chOff x="3778091" y="528481"/>
              <a:chExt cx="714569" cy="1890608"/>
            </a:xfrm>
          </p:grpSpPr>
          <p:sp>
            <p:nvSpPr>
              <p:cNvPr id="360" name="角丸四角形 177">
                <a:extLst>
                  <a:ext uri="{FF2B5EF4-FFF2-40B4-BE49-F238E27FC236}">
                    <a16:creationId xmlns:a16="http://schemas.microsoft.com/office/drawing/2014/main" id="{F24BA294-D49C-4DA6-B912-CFE938DF4630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83122F12-72FD-4176-981B-3129B659A7BE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790E9D75-CE4B-46D3-8E9B-D705D225B7A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67" name="四角形: 角を丸くする 366">
                    <a:extLst>
                      <a:ext uri="{FF2B5EF4-FFF2-40B4-BE49-F238E27FC236}">
                        <a16:creationId xmlns:a16="http://schemas.microsoft.com/office/drawing/2014/main" id="{2C129D83-37B1-445D-BBB9-4C13FD8D056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68" name="四角形: 角を丸くする 367">
                    <a:extLst>
                      <a:ext uri="{FF2B5EF4-FFF2-40B4-BE49-F238E27FC236}">
                        <a16:creationId xmlns:a16="http://schemas.microsoft.com/office/drawing/2014/main" id="{4EB9DCBA-C055-4268-8A55-323A243EA47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980AE02F-6BB8-4238-83C4-68DE8EFEA0A5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BC5B406D-1164-4321-8776-D80C6E99A86B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C5742938-BC39-4D4E-8A18-581BFF2BB221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037A901D-FA30-4BE0-9A50-982BC089363E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363" name="台形 362">
                  <a:extLst>
                    <a:ext uri="{FF2B5EF4-FFF2-40B4-BE49-F238E27FC236}">
                      <a16:creationId xmlns:a16="http://schemas.microsoft.com/office/drawing/2014/main" id="{D6A00C13-DE90-44AB-A56A-C144A055A5F3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4" name="片側の 2 つの角を丸めた四角形 186">
                  <a:extLst>
                    <a:ext uri="{FF2B5EF4-FFF2-40B4-BE49-F238E27FC236}">
                      <a16:creationId xmlns:a16="http://schemas.microsoft.com/office/drawing/2014/main" id="{447BFBD3-4876-4F12-A180-8C21FCA3EB2D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719B9E39-4502-411C-850C-508211C06C44}"/>
                </a:ext>
              </a:extLst>
            </p:cNvPr>
            <p:cNvGrpSpPr/>
            <p:nvPr/>
          </p:nvGrpSpPr>
          <p:grpSpPr>
            <a:xfrm>
              <a:off x="2349341" y="765188"/>
              <a:ext cx="1261352" cy="1320921"/>
              <a:chOff x="2693043" y="1150705"/>
              <a:chExt cx="1261352" cy="1320921"/>
            </a:xfrm>
          </p:grpSpPr>
          <p:sp>
            <p:nvSpPr>
              <p:cNvPr id="353" name="角丸四角形 177">
                <a:extLst>
                  <a:ext uri="{FF2B5EF4-FFF2-40B4-BE49-F238E27FC236}">
                    <a16:creationId xmlns:a16="http://schemas.microsoft.com/office/drawing/2014/main" id="{B406FE9E-0ACF-48FC-A383-E0D4B20CA822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84CC26AC-6AA6-4D88-9FAC-C715C510082A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357" name="角丸四角形 88">
                  <a:extLst>
                    <a:ext uri="{FF2B5EF4-FFF2-40B4-BE49-F238E27FC236}">
                      <a16:creationId xmlns:a16="http://schemas.microsoft.com/office/drawing/2014/main" id="{3DF0EC88-AFC3-4411-A129-45942D750C01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8" name="角丸四角形 90">
                  <a:extLst>
                    <a:ext uri="{FF2B5EF4-FFF2-40B4-BE49-F238E27FC236}">
                      <a16:creationId xmlns:a16="http://schemas.microsoft.com/office/drawing/2014/main" id="{BA54E471-E580-4B58-AE93-D69DDBA75748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9" name="角丸四角形 86">
                  <a:extLst>
                    <a:ext uri="{FF2B5EF4-FFF2-40B4-BE49-F238E27FC236}">
                      <a16:creationId xmlns:a16="http://schemas.microsoft.com/office/drawing/2014/main" id="{BBC588FC-942D-4D27-A33D-009D98D10F97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7A483B02-4756-437F-9ADB-61CD84C8C888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56" name="片側の 2 つの角を丸めた四角形 93">
                <a:extLst>
                  <a:ext uri="{FF2B5EF4-FFF2-40B4-BE49-F238E27FC236}">
                    <a16:creationId xmlns:a16="http://schemas.microsoft.com/office/drawing/2014/main" id="{419CD97D-2688-4D3E-93FC-1D5C5E1920DF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413ED9B7-3D98-4D18-9099-E7F9A1CAA674}"/>
              </a:ext>
            </a:extLst>
          </p:cNvPr>
          <p:cNvGrpSpPr/>
          <p:nvPr/>
        </p:nvGrpSpPr>
        <p:grpSpPr>
          <a:xfrm>
            <a:off x="4432625" y="789872"/>
            <a:ext cx="1153119" cy="1664537"/>
            <a:chOff x="4153500" y="-534372"/>
            <a:chExt cx="1815356" cy="2620481"/>
          </a:xfrm>
        </p:grpSpPr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505866D9-7BCB-4ACC-BA7A-799132536B75}"/>
                </a:ext>
              </a:extLst>
            </p:cNvPr>
            <p:cNvGrpSpPr/>
            <p:nvPr/>
          </p:nvGrpSpPr>
          <p:grpSpPr>
            <a:xfrm>
              <a:off x="4230135" y="-534372"/>
              <a:ext cx="1445730" cy="2597046"/>
              <a:chOff x="4057448" y="1672263"/>
              <a:chExt cx="1445730" cy="2597046"/>
            </a:xfrm>
          </p:grpSpPr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A339966B-EAC3-46EB-AF5E-69223AD8AEEA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4F00B634-EBCF-4CC6-96E2-A3A3CFE0FA94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5" name="片側の 2 つの角を丸めた四角形 33">
                  <a:extLst>
                    <a:ext uri="{FF2B5EF4-FFF2-40B4-BE49-F238E27FC236}">
                      <a16:creationId xmlns:a16="http://schemas.microsoft.com/office/drawing/2014/main" id="{D5F3217A-9472-47BC-BDEE-572AE4E6FE3B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6" name="台形 445">
                  <a:extLst>
                    <a:ext uri="{FF2B5EF4-FFF2-40B4-BE49-F238E27FC236}">
                      <a16:creationId xmlns:a16="http://schemas.microsoft.com/office/drawing/2014/main" id="{1ADB9706-E949-49B1-99F5-524898487127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7" name="台形 38">
                  <a:extLst>
                    <a:ext uri="{FF2B5EF4-FFF2-40B4-BE49-F238E27FC236}">
                      <a16:creationId xmlns:a16="http://schemas.microsoft.com/office/drawing/2014/main" id="{C4F715FE-C5FE-4302-A543-4C6D2664F9B9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26E2891B-09BC-4910-A187-AEE3905558DD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426" name="雲 391">
                  <a:extLst>
                    <a:ext uri="{FF2B5EF4-FFF2-40B4-BE49-F238E27FC236}">
                      <a16:creationId xmlns:a16="http://schemas.microsoft.com/office/drawing/2014/main" id="{81582907-0290-420E-A482-1A235C3C6552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BE0D05FD-26A4-41FB-85A5-2BB9CFE25CED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E4A9D411-C3E0-4C41-8A98-49BC4345B34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2" name="円/楕円 465">
                      <a:extLst>
                        <a:ext uri="{FF2B5EF4-FFF2-40B4-BE49-F238E27FC236}">
                          <a16:creationId xmlns:a16="http://schemas.microsoft.com/office/drawing/2014/main" id="{3B20D804-DD23-4A9D-82B9-FC16FB804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3" name="円/楕円 466">
                      <a:extLst>
                        <a:ext uri="{FF2B5EF4-FFF2-40B4-BE49-F238E27FC236}">
                          <a16:creationId xmlns:a16="http://schemas.microsoft.com/office/drawing/2014/main" id="{AB78328E-10D8-4B8A-9144-B761CE098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7CD8FC46-F293-4278-8F3D-41EEDD0387F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0" name="円/楕円 463">
                      <a:extLst>
                        <a:ext uri="{FF2B5EF4-FFF2-40B4-BE49-F238E27FC236}">
                          <a16:creationId xmlns:a16="http://schemas.microsoft.com/office/drawing/2014/main" id="{A0223881-3ECB-49BE-B8FC-4AC911A383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1" name="円/楕円 464">
                      <a:extLst>
                        <a:ext uri="{FF2B5EF4-FFF2-40B4-BE49-F238E27FC236}">
                          <a16:creationId xmlns:a16="http://schemas.microsoft.com/office/drawing/2014/main" id="{A3F5093C-4FAD-4E9D-8527-AE068EA5C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9" name="円/楕円 462">
                    <a:extLst>
                      <a:ext uri="{FF2B5EF4-FFF2-40B4-BE49-F238E27FC236}">
                        <a16:creationId xmlns:a16="http://schemas.microsoft.com/office/drawing/2014/main" id="{1522B82D-E3E6-4051-86F3-4CCD643C30F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28" name="円/楕円 456">
                  <a:extLst>
                    <a:ext uri="{FF2B5EF4-FFF2-40B4-BE49-F238E27FC236}">
                      <a16:creationId xmlns:a16="http://schemas.microsoft.com/office/drawing/2014/main" id="{DF1890D0-7014-4639-8829-CCA0F50D147E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9" name="円/楕円 457">
                  <a:extLst>
                    <a:ext uri="{FF2B5EF4-FFF2-40B4-BE49-F238E27FC236}">
                      <a16:creationId xmlns:a16="http://schemas.microsoft.com/office/drawing/2014/main" id="{95845554-8908-4C31-936B-0834D184394D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0" name="円/楕円 458">
                  <a:extLst>
                    <a:ext uri="{FF2B5EF4-FFF2-40B4-BE49-F238E27FC236}">
                      <a16:creationId xmlns:a16="http://schemas.microsoft.com/office/drawing/2014/main" id="{1AA7F862-149E-4157-9576-9B7F545491BC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1" name="円/楕円 459">
                  <a:extLst>
                    <a:ext uri="{FF2B5EF4-FFF2-40B4-BE49-F238E27FC236}">
                      <a16:creationId xmlns:a16="http://schemas.microsoft.com/office/drawing/2014/main" id="{8B428E46-2E3C-4AB5-9921-58B7976EE22E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2" name="円/楕円 27">
                  <a:extLst>
                    <a:ext uri="{FF2B5EF4-FFF2-40B4-BE49-F238E27FC236}">
                      <a16:creationId xmlns:a16="http://schemas.microsoft.com/office/drawing/2014/main" id="{26F56935-7247-4D3A-8F51-6C93E2C3652D}"/>
                    </a:ext>
                  </a:extLst>
                </p:cNvPr>
                <p:cNvSpPr/>
                <p:nvPr/>
              </p:nvSpPr>
              <p:spPr>
                <a:xfrm rot="10800000">
                  <a:off x="9296002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3" name="雲 432">
                  <a:extLst>
                    <a:ext uri="{FF2B5EF4-FFF2-40B4-BE49-F238E27FC236}">
                      <a16:creationId xmlns:a16="http://schemas.microsoft.com/office/drawing/2014/main" id="{87DCA84B-A3AD-4EC7-885A-18FB702CFC75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4" name="円/楕円 449">
                  <a:extLst>
                    <a:ext uri="{FF2B5EF4-FFF2-40B4-BE49-F238E27FC236}">
                      <a16:creationId xmlns:a16="http://schemas.microsoft.com/office/drawing/2014/main" id="{4C4CD157-FD7A-436B-8748-3FB09111AC6B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5" name="アーチ 434">
                  <a:extLst>
                    <a:ext uri="{FF2B5EF4-FFF2-40B4-BE49-F238E27FC236}">
                      <a16:creationId xmlns:a16="http://schemas.microsoft.com/office/drawing/2014/main" id="{273CFD6F-B365-4B7D-92A6-3D8610E817FD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6" name="アーチ 435">
                  <a:extLst>
                    <a:ext uri="{FF2B5EF4-FFF2-40B4-BE49-F238E27FC236}">
                      <a16:creationId xmlns:a16="http://schemas.microsoft.com/office/drawing/2014/main" id="{EBEF559E-3E4A-4D19-AC39-119D32D85035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333E1893-51CF-47F5-B648-8A4869019CDD}"/>
                </a:ext>
              </a:extLst>
            </p:cNvPr>
            <p:cNvGrpSpPr/>
            <p:nvPr/>
          </p:nvGrpSpPr>
          <p:grpSpPr>
            <a:xfrm>
              <a:off x="5254287" y="133023"/>
              <a:ext cx="714569" cy="1890608"/>
              <a:chOff x="3778091" y="528481"/>
              <a:chExt cx="714569" cy="1890608"/>
            </a:xfrm>
          </p:grpSpPr>
          <p:sp>
            <p:nvSpPr>
              <p:cNvPr id="413" name="角丸四角形 177">
                <a:extLst>
                  <a:ext uri="{FF2B5EF4-FFF2-40B4-BE49-F238E27FC236}">
                    <a16:creationId xmlns:a16="http://schemas.microsoft.com/office/drawing/2014/main" id="{EAD95033-99E5-4940-BCD6-5FEDD689F14F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EFB3D443-E0ED-43A9-8A9F-8BAA94DA144C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C04AFADC-4DE5-4314-9312-F65B50CDD4B5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20" name="四角形: 角を丸くする 419">
                    <a:extLst>
                      <a:ext uri="{FF2B5EF4-FFF2-40B4-BE49-F238E27FC236}">
                        <a16:creationId xmlns:a16="http://schemas.microsoft.com/office/drawing/2014/main" id="{47C7B02F-F603-47E3-9FE8-8AC04BCD819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1" name="四角形: 角を丸くする 420">
                    <a:extLst>
                      <a:ext uri="{FF2B5EF4-FFF2-40B4-BE49-F238E27FC236}">
                        <a16:creationId xmlns:a16="http://schemas.microsoft.com/office/drawing/2014/main" id="{BBF4B454-BCC0-471A-8A5C-12FC7E48D31F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4B5F4ECB-ACCA-4736-8D63-680783CA402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6F51B9E8-C49A-46FC-8643-D404ECB6D7F2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02A51B77-0354-4921-9A2D-D299E3861C7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130FAD11-4B10-4666-8459-2B76EF9A7634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416" name="台形 415">
                  <a:extLst>
                    <a:ext uri="{FF2B5EF4-FFF2-40B4-BE49-F238E27FC236}">
                      <a16:creationId xmlns:a16="http://schemas.microsoft.com/office/drawing/2014/main" id="{6247B973-EC4A-4DA3-BB51-EE9E043EF48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7" name="片側の 2 つの角を丸めた四角形 186">
                  <a:extLst>
                    <a:ext uri="{FF2B5EF4-FFF2-40B4-BE49-F238E27FC236}">
                      <a16:creationId xmlns:a16="http://schemas.microsoft.com/office/drawing/2014/main" id="{375CCEA5-0AEA-4F70-AFF5-D8F7A9D705EF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98CB0BD-614A-4817-BA59-0510278B18D7}"/>
                </a:ext>
              </a:extLst>
            </p:cNvPr>
            <p:cNvGrpSpPr/>
            <p:nvPr/>
          </p:nvGrpSpPr>
          <p:grpSpPr>
            <a:xfrm>
              <a:off x="4153500" y="765188"/>
              <a:ext cx="1261352" cy="1320921"/>
              <a:chOff x="2693043" y="1150705"/>
              <a:chExt cx="1261352" cy="1320921"/>
            </a:xfrm>
          </p:grpSpPr>
          <p:sp>
            <p:nvSpPr>
              <p:cNvPr id="406" name="角丸四角形 177">
                <a:extLst>
                  <a:ext uri="{FF2B5EF4-FFF2-40B4-BE49-F238E27FC236}">
                    <a16:creationId xmlns:a16="http://schemas.microsoft.com/office/drawing/2014/main" id="{42017565-B10D-46AF-B3D6-170D7A9E3196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F092A833-7630-428B-A11E-B2D407DB1BD9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410" name="角丸四角形 88">
                  <a:extLst>
                    <a:ext uri="{FF2B5EF4-FFF2-40B4-BE49-F238E27FC236}">
                      <a16:creationId xmlns:a16="http://schemas.microsoft.com/office/drawing/2014/main" id="{61310B27-DBFA-428B-A424-572881BAC982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1" name="角丸四角形 90">
                  <a:extLst>
                    <a:ext uri="{FF2B5EF4-FFF2-40B4-BE49-F238E27FC236}">
                      <a16:creationId xmlns:a16="http://schemas.microsoft.com/office/drawing/2014/main" id="{DBE2E699-FBF3-490D-A638-8C089F366CA2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2" name="角丸四角形 86">
                  <a:extLst>
                    <a:ext uri="{FF2B5EF4-FFF2-40B4-BE49-F238E27FC236}">
                      <a16:creationId xmlns:a16="http://schemas.microsoft.com/office/drawing/2014/main" id="{0604A8B9-4453-420A-A63B-6B3F495B82EA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08" name="台形 407">
                <a:extLst>
                  <a:ext uri="{FF2B5EF4-FFF2-40B4-BE49-F238E27FC236}">
                    <a16:creationId xmlns:a16="http://schemas.microsoft.com/office/drawing/2014/main" id="{8F693609-4907-480B-A21B-1958661E77B7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09" name="片側の 2 つの角を丸めた四角形 93">
                <a:extLst>
                  <a:ext uri="{FF2B5EF4-FFF2-40B4-BE49-F238E27FC236}">
                    <a16:creationId xmlns:a16="http://schemas.microsoft.com/office/drawing/2014/main" id="{954A97A4-38C0-49EE-86DD-D21D484A79FB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92CF7893-2E54-445B-ADB7-2570118889D8}"/>
              </a:ext>
            </a:extLst>
          </p:cNvPr>
          <p:cNvGrpSpPr/>
          <p:nvPr/>
        </p:nvGrpSpPr>
        <p:grpSpPr>
          <a:xfrm>
            <a:off x="6287102" y="789872"/>
            <a:ext cx="1151675" cy="1664537"/>
            <a:chOff x="5920481" y="-534372"/>
            <a:chExt cx="1813083" cy="2620481"/>
          </a:xfrm>
        </p:grpSpPr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39C98485-3574-462B-B27C-D3B9D1484240}"/>
                </a:ext>
              </a:extLst>
            </p:cNvPr>
            <p:cNvGrpSpPr/>
            <p:nvPr/>
          </p:nvGrpSpPr>
          <p:grpSpPr>
            <a:xfrm>
              <a:off x="5920481" y="-534372"/>
              <a:ext cx="1594102" cy="2597047"/>
              <a:chOff x="5747794" y="1672263"/>
              <a:chExt cx="1594102" cy="2597047"/>
            </a:xfrm>
          </p:grpSpPr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41100DC3-CACA-4D7A-9CEF-6801FBC160DA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03F6E127-8A6E-4DA1-BD75-7BF3C320946B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FCDE696E-0E11-4D63-AF7D-546CE4F6BC11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7C8BE3E9-9E0E-463C-B45A-A9B2AE74F264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22472512-FCAC-42AB-BF56-21DBE143E670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473" name="星 24 468">
                  <a:extLst>
                    <a:ext uri="{FF2B5EF4-FFF2-40B4-BE49-F238E27FC236}">
                      <a16:creationId xmlns:a16="http://schemas.microsoft.com/office/drawing/2014/main" id="{4577CB32-B626-4627-89BD-83F17E13138E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74" name="グループ化 473">
                  <a:extLst>
                    <a:ext uri="{FF2B5EF4-FFF2-40B4-BE49-F238E27FC236}">
                      <a16:creationId xmlns:a16="http://schemas.microsoft.com/office/drawing/2014/main" id="{6977969E-A7D0-4FFD-8D76-0D06BE34CEF2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80" name="グループ化 479">
                    <a:extLst>
                      <a:ext uri="{FF2B5EF4-FFF2-40B4-BE49-F238E27FC236}">
                        <a16:creationId xmlns:a16="http://schemas.microsoft.com/office/drawing/2014/main" id="{19605D46-B63C-41E9-B4FA-6F3F0558030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5" name="円/楕円 489">
                      <a:extLst>
                        <a:ext uri="{FF2B5EF4-FFF2-40B4-BE49-F238E27FC236}">
                          <a16:creationId xmlns:a16="http://schemas.microsoft.com/office/drawing/2014/main" id="{655EC099-9009-402D-81A2-3B884F5AA9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86" name="円/楕円 490">
                      <a:extLst>
                        <a:ext uri="{FF2B5EF4-FFF2-40B4-BE49-F238E27FC236}">
                          <a16:creationId xmlns:a16="http://schemas.microsoft.com/office/drawing/2014/main" id="{270E6C80-47BA-49B6-9905-AC8895E8E4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1" name="グループ化 480">
                    <a:extLst>
                      <a:ext uri="{FF2B5EF4-FFF2-40B4-BE49-F238E27FC236}">
                        <a16:creationId xmlns:a16="http://schemas.microsoft.com/office/drawing/2014/main" id="{33086ABD-F0EE-49BC-9EFA-1CF1D7F5C97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3" name="円/楕円 487">
                      <a:extLst>
                        <a:ext uri="{FF2B5EF4-FFF2-40B4-BE49-F238E27FC236}">
                          <a16:creationId xmlns:a16="http://schemas.microsoft.com/office/drawing/2014/main" id="{1821EE8F-124D-4748-B2D6-CF9E4B6320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84" name="円/楕円 488">
                      <a:extLst>
                        <a:ext uri="{FF2B5EF4-FFF2-40B4-BE49-F238E27FC236}">
                          <a16:creationId xmlns:a16="http://schemas.microsoft.com/office/drawing/2014/main" id="{448E2EF9-502F-4EC8-B249-7FAA72F513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82" name="円/楕円 486">
                    <a:extLst>
                      <a:ext uri="{FF2B5EF4-FFF2-40B4-BE49-F238E27FC236}">
                        <a16:creationId xmlns:a16="http://schemas.microsoft.com/office/drawing/2014/main" id="{E1C2FC2A-09FF-42B6-9580-A68DFCE40D1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75" name="円/楕円 479">
                  <a:extLst>
                    <a:ext uri="{FF2B5EF4-FFF2-40B4-BE49-F238E27FC236}">
                      <a16:creationId xmlns:a16="http://schemas.microsoft.com/office/drawing/2014/main" id="{173FC190-0B40-41DC-B499-EB990ED64245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6" name="円/楕円 480">
                  <a:extLst>
                    <a:ext uri="{FF2B5EF4-FFF2-40B4-BE49-F238E27FC236}">
                      <a16:creationId xmlns:a16="http://schemas.microsoft.com/office/drawing/2014/main" id="{D2A080C4-A49A-4078-8DC4-D3EA96D43D80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7" name="円/楕円 27">
                  <a:extLst>
                    <a:ext uri="{FF2B5EF4-FFF2-40B4-BE49-F238E27FC236}">
                      <a16:creationId xmlns:a16="http://schemas.microsoft.com/office/drawing/2014/main" id="{CA81A25F-2FE7-4749-9257-9831AA865118}"/>
                    </a:ext>
                  </a:extLst>
                </p:cNvPr>
                <p:cNvSpPr/>
                <p:nvPr/>
              </p:nvSpPr>
              <p:spPr>
                <a:xfrm rot="10800000">
                  <a:off x="10349959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8" name="円/楕円 472">
                  <a:extLst>
                    <a:ext uri="{FF2B5EF4-FFF2-40B4-BE49-F238E27FC236}">
                      <a16:creationId xmlns:a16="http://schemas.microsoft.com/office/drawing/2014/main" id="{A6ED2161-6F04-46BF-95D5-05723DE74DC8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9" name="円/楕円 473">
                  <a:extLst>
                    <a:ext uri="{FF2B5EF4-FFF2-40B4-BE49-F238E27FC236}">
                      <a16:creationId xmlns:a16="http://schemas.microsoft.com/office/drawing/2014/main" id="{C021691B-0AF9-4B2B-AB23-1EC0D9325B89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637B9BB8-2AD1-48A0-9BFA-0C23B727E4EB}"/>
                </a:ext>
              </a:extLst>
            </p:cNvPr>
            <p:cNvSpPr/>
            <p:nvPr/>
          </p:nvSpPr>
          <p:spPr>
            <a:xfrm>
              <a:off x="6639059" y="394650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3E667393-5DBD-4B53-9881-2F69274FD451}"/>
                </a:ext>
              </a:extLst>
            </p:cNvPr>
            <p:cNvGrpSpPr/>
            <p:nvPr/>
          </p:nvGrpSpPr>
          <p:grpSpPr>
            <a:xfrm>
              <a:off x="7018995" y="133023"/>
              <a:ext cx="714569" cy="1890608"/>
              <a:chOff x="3778091" y="528481"/>
              <a:chExt cx="714569" cy="1890608"/>
            </a:xfrm>
          </p:grpSpPr>
          <p:sp>
            <p:nvSpPr>
              <p:cNvPr id="460" name="角丸四角形 177">
                <a:extLst>
                  <a:ext uri="{FF2B5EF4-FFF2-40B4-BE49-F238E27FC236}">
                    <a16:creationId xmlns:a16="http://schemas.microsoft.com/office/drawing/2014/main" id="{4C0B0DB1-D216-44DC-9F0C-FB65812782F2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AA09D7B1-D3E4-46E9-AA1A-8A0071DED3BD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808AF3FE-53E1-4EB6-885B-1E40ACCC253E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67" name="四角形: 角を丸くする 466">
                    <a:extLst>
                      <a:ext uri="{FF2B5EF4-FFF2-40B4-BE49-F238E27FC236}">
                        <a16:creationId xmlns:a16="http://schemas.microsoft.com/office/drawing/2014/main" id="{49976103-5654-4CC1-B255-9CD430D62CD1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68" name="四角形: 角を丸くする 467">
                    <a:extLst>
                      <a:ext uri="{FF2B5EF4-FFF2-40B4-BE49-F238E27FC236}">
                        <a16:creationId xmlns:a16="http://schemas.microsoft.com/office/drawing/2014/main" id="{EE5D7CBA-06EC-4E83-998C-333C07F6CAC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52297741-8E21-46D1-8C04-54D912CD1F05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C7F8CFC5-BC43-4D35-8428-E282C809EF34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2F81348B-70F7-4A40-84E8-6EFA0B192358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6071CD0C-8ACF-4A77-8425-A7D96AF63863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463" name="台形 462">
                  <a:extLst>
                    <a:ext uri="{FF2B5EF4-FFF2-40B4-BE49-F238E27FC236}">
                      <a16:creationId xmlns:a16="http://schemas.microsoft.com/office/drawing/2014/main" id="{52E877E6-756B-4CD2-88B4-BB158071D0D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4" name="片側の 2 つの角を丸めた四角形 186">
                  <a:extLst>
                    <a:ext uri="{FF2B5EF4-FFF2-40B4-BE49-F238E27FC236}">
                      <a16:creationId xmlns:a16="http://schemas.microsoft.com/office/drawing/2014/main" id="{E1EC46E4-7C63-4F8C-AC41-BCED6E3F3CE0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DDD0D89D-5A67-4953-826E-D378AE962218}"/>
                </a:ext>
              </a:extLst>
            </p:cNvPr>
            <p:cNvGrpSpPr/>
            <p:nvPr/>
          </p:nvGrpSpPr>
          <p:grpSpPr>
            <a:xfrm>
              <a:off x="5925150" y="765188"/>
              <a:ext cx="1261352" cy="1320921"/>
              <a:chOff x="2693043" y="1150705"/>
              <a:chExt cx="1261352" cy="1320921"/>
            </a:xfrm>
          </p:grpSpPr>
          <p:sp>
            <p:nvSpPr>
              <p:cNvPr id="453" name="角丸四角形 177">
                <a:extLst>
                  <a:ext uri="{FF2B5EF4-FFF2-40B4-BE49-F238E27FC236}">
                    <a16:creationId xmlns:a16="http://schemas.microsoft.com/office/drawing/2014/main" id="{BF2BB8DC-F3E5-40E4-A2DC-1D72FE99B168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0F3954F8-8781-43D4-A87D-FBCAD064C31A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457" name="角丸四角形 88">
                  <a:extLst>
                    <a:ext uri="{FF2B5EF4-FFF2-40B4-BE49-F238E27FC236}">
                      <a16:creationId xmlns:a16="http://schemas.microsoft.com/office/drawing/2014/main" id="{4D120F7B-C49C-42E8-B5F2-9ED3823A5D21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8" name="角丸四角形 90">
                  <a:extLst>
                    <a:ext uri="{FF2B5EF4-FFF2-40B4-BE49-F238E27FC236}">
                      <a16:creationId xmlns:a16="http://schemas.microsoft.com/office/drawing/2014/main" id="{5B9CB33F-9C06-485E-B061-C7B00417BC4D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9" name="角丸四角形 86">
                  <a:extLst>
                    <a:ext uri="{FF2B5EF4-FFF2-40B4-BE49-F238E27FC236}">
                      <a16:creationId xmlns:a16="http://schemas.microsoft.com/office/drawing/2014/main" id="{B835DCBA-CD8E-4BE5-AB19-20B5A4E75496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55" name="台形 454">
                <a:extLst>
                  <a:ext uri="{FF2B5EF4-FFF2-40B4-BE49-F238E27FC236}">
                    <a16:creationId xmlns:a16="http://schemas.microsoft.com/office/drawing/2014/main" id="{E32D8C47-9469-4DBF-ADF5-D7C8E0EE7ABF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6" name="片側の 2 つの角を丸めた四角形 93">
                <a:extLst>
                  <a:ext uri="{FF2B5EF4-FFF2-40B4-BE49-F238E27FC236}">
                    <a16:creationId xmlns:a16="http://schemas.microsoft.com/office/drawing/2014/main" id="{43E79987-B05A-4DDA-B257-34D40EC60450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50E58D87-DCF4-4120-A440-195A44EA4915}"/>
              </a:ext>
            </a:extLst>
          </p:cNvPr>
          <p:cNvGrpSpPr/>
          <p:nvPr/>
        </p:nvGrpSpPr>
        <p:grpSpPr>
          <a:xfrm>
            <a:off x="8149328" y="812800"/>
            <a:ext cx="1153447" cy="1641609"/>
            <a:chOff x="7768718" y="-498276"/>
            <a:chExt cx="1815872" cy="2584385"/>
          </a:xfrm>
        </p:grpSpPr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1EF4CF31-A7A1-4084-A4A1-0FD2F14EC938}"/>
                </a:ext>
              </a:extLst>
            </p:cNvPr>
            <p:cNvGrpSpPr/>
            <p:nvPr/>
          </p:nvGrpSpPr>
          <p:grpSpPr>
            <a:xfrm>
              <a:off x="7845002" y="-498276"/>
              <a:ext cx="1445730" cy="2560950"/>
              <a:chOff x="7672315" y="1708359"/>
              <a:chExt cx="1445730" cy="2560950"/>
            </a:xfrm>
          </p:grpSpPr>
          <p:sp>
            <p:nvSpPr>
              <p:cNvPr id="512" name="正方形/長方形 45">
                <a:extLst>
                  <a:ext uri="{FF2B5EF4-FFF2-40B4-BE49-F238E27FC236}">
                    <a16:creationId xmlns:a16="http://schemas.microsoft.com/office/drawing/2014/main" id="{0F169907-7BD2-44BE-990A-D30F8473EDF8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D2957AAC-F8FA-489B-962F-B01064DE1424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534" name="片側の 2 つの角を丸めた四角形 4">
                  <a:extLst>
                    <a:ext uri="{FF2B5EF4-FFF2-40B4-BE49-F238E27FC236}">
                      <a16:creationId xmlns:a16="http://schemas.microsoft.com/office/drawing/2014/main" id="{6CBE252C-FF1A-447C-B588-5588F9DCEDD5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35" name="正方形/長方形 534">
                  <a:extLst>
                    <a:ext uri="{FF2B5EF4-FFF2-40B4-BE49-F238E27FC236}">
                      <a16:creationId xmlns:a16="http://schemas.microsoft.com/office/drawing/2014/main" id="{13BB5A7F-684E-4CEE-9043-6B30B9BA0764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553A4966-7B4D-4244-A866-C4DF3EB4C142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20E95919-5DCA-4D02-B661-CE5F7725E505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889B4366-E1A7-4444-B39D-5993DE91C07F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9" name="台形 23">
                  <a:extLst>
                    <a:ext uri="{FF2B5EF4-FFF2-40B4-BE49-F238E27FC236}">
                      <a16:creationId xmlns:a16="http://schemas.microsoft.com/office/drawing/2014/main" id="{222EECAF-A3E6-400A-A502-894500BFE60C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5CDF2F66-A0A4-428A-B7DB-69A5EA385B2D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515" name="グループ化 514">
                  <a:extLst>
                    <a:ext uri="{FF2B5EF4-FFF2-40B4-BE49-F238E27FC236}">
                      <a16:creationId xmlns:a16="http://schemas.microsoft.com/office/drawing/2014/main" id="{55AE4287-9F11-4524-B494-8CE3C36D69BC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527" name="グループ化 526">
                    <a:extLst>
                      <a:ext uri="{FF2B5EF4-FFF2-40B4-BE49-F238E27FC236}">
                        <a16:creationId xmlns:a16="http://schemas.microsoft.com/office/drawing/2014/main" id="{06C8E1C2-EF05-4DE7-98CD-A8224E22B65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32" name="円/楕円 620">
                      <a:extLst>
                        <a:ext uri="{FF2B5EF4-FFF2-40B4-BE49-F238E27FC236}">
                          <a16:creationId xmlns:a16="http://schemas.microsoft.com/office/drawing/2014/main" id="{0AF4188F-8B8A-4E55-9468-065A6B96B6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33" name="円/楕円 621">
                      <a:extLst>
                        <a:ext uri="{FF2B5EF4-FFF2-40B4-BE49-F238E27FC236}">
                          <a16:creationId xmlns:a16="http://schemas.microsoft.com/office/drawing/2014/main" id="{3FEF3AFD-254A-487C-ABBD-DA299D6315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28" name="グループ化 527">
                    <a:extLst>
                      <a:ext uri="{FF2B5EF4-FFF2-40B4-BE49-F238E27FC236}">
                        <a16:creationId xmlns:a16="http://schemas.microsoft.com/office/drawing/2014/main" id="{5A2A89D1-70E9-4FC0-AC85-3A1D3D8295E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30" name="円/楕円 618">
                      <a:extLst>
                        <a:ext uri="{FF2B5EF4-FFF2-40B4-BE49-F238E27FC236}">
                          <a16:creationId xmlns:a16="http://schemas.microsoft.com/office/drawing/2014/main" id="{4C6C8A70-4439-44C8-97D8-9FBBF1B358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31" name="円/楕円 619">
                      <a:extLst>
                        <a:ext uri="{FF2B5EF4-FFF2-40B4-BE49-F238E27FC236}">
                          <a16:creationId xmlns:a16="http://schemas.microsoft.com/office/drawing/2014/main" id="{D9EB661F-8FC1-4C67-9B0B-5B60DCAC0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29" name="円/楕円 617">
                    <a:extLst>
                      <a:ext uri="{FF2B5EF4-FFF2-40B4-BE49-F238E27FC236}">
                        <a16:creationId xmlns:a16="http://schemas.microsoft.com/office/drawing/2014/main" id="{3910C02F-75E6-46CC-BE77-7FDB43E2398D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16" name="円/楕円 609">
                  <a:extLst>
                    <a:ext uri="{FF2B5EF4-FFF2-40B4-BE49-F238E27FC236}">
                      <a16:creationId xmlns:a16="http://schemas.microsoft.com/office/drawing/2014/main" id="{9A582183-5731-4EB5-A9F0-50BCFC7A73D3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7" name="円/楕円 610">
                  <a:extLst>
                    <a:ext uri="{FF2B5EF4-FFF2-40B4-BE49-F238E27FC236}">
                      <a16:creationId xmlns:a16="http://schemas.microsoft.com/office/drawing/2014/main" id="{4659E3AE-F8C5-4A57-B30B-4EEF543688A2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8" name="円/楕円 611">
                  <a:extLst>
                    <a:ext uri="{FF2B5EF4-FFF2-40B4-BE49-F238E27FC236}">
                      <a16:creationId xmlns:a16="http://schemas.microsoft.com/office/drawing/2014/main" id="{83B22A62-5E84-474A-BC1A-2F37187CFC78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9" name="フリーフォーム 612">
                  <a:extLst>
                    <a:ext uri="{FF2B5EF4-FFF2-40B4-BE49-F238E27FC236}">
                      <a16:creationId xmlns:a16="http://schemas.microsoft.com/office/drawing/2014/main" id="{6C2639F5-CD17-4494-86BD-FB798CCB4D50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0" name="円/楕円 27">
                  <a:extLst>
                    <a:ext uri="{FF2B5EF4-FFF2-40B4-BE49-F238E27FC236}">
                      <a16:creationId xmlns:a16="http://schemas.microsoft.com/office/drawing/2014/main" id="{0241CE39-F50F-4917-B148-D3F54FC082D8}"/>
                    </a:ext>
                  </a:extLst>
                </p:cNvPr>
                <p:cNvSpPr/>
                <p:nvPr/>
              </p:nvSpPr>
              <p:spPr>
                <a:xfrm rot="10800000">
                  <a:off x="11400291" y="101656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1" name="月 520">
                  <a:extLst>
                    <a:ext uri="{FF2B5EF4-FFF2-40B4-BE49-F238E27FC236}">
                      <a16:creationId xmlns:a16="http://schemas.microsoft.com/office/drawing/2014/main" id="{0953BE0A-2740-4F35-B033-5E4FA7AF2584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2" name="月 521">
                  <a:extLst>
                    <a:ext uri="{FF2B5EF4-FFF2-40B4-BE49-F238E27FC236}">
                      <a16:creationId xmlns:a16="http://schemas.microsoft.com/office/drawing/2014/main" id="{27DEAF84-D7FE-4122-9191-C25784582E35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3" name="月 522">
                  <a:extLst>
                    <a:ext uri="{FF2B5EF4-FFF2-40B4-BE49-F238E27FC236}">
                      <a16:creationId xmlns:a16="http://schemas.microsoft.com/office/drawing/2014/main" id="{541BC789-3E26-4F0C-A511-5FDF28E12902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4" name="月 523">
                  <a:extLst>
                    <a:ext uri="{FF2B5EF4-FFF2-40B4-BE49-F238E27FC236}">
                      <a16:creationId xmlns:a16="http://schemas.microsoft.com/office/drawing/2014/main" id="{8D46E418-9BA2-4FD5-A89B-38F1EDD76449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5" name="月 524">
                  <a:extLst>
                    <a:ext uri="{FF2B5EF4-FFF2-40B4-BE49-F238E27FC236}">
                      <a16:creationId xmlns:a16="http://schemas.microsoft.com/office/drawing/2014/main" id="{43524199-DC93-4BC4-A922-EEE1ABE00E73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6" name="月 525">
                  <a:extLst>
                    <a:ext uri="{FF2B5EF4-FFF2-40B4-BE49-F238E27FC236}">
                      <a16:creationId xmlns:a16="http://schemas.microsoft.com/office/drawing/2014/main" id="{E043ED57-64D1-419D-8697-56F5165F56D0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3C2F7893-0BA5-445D-A6AC-04C4FE2ACBD4}"/>
                </a:ext>
              </a:extLst>
            </p:cNvPr>
            <p:cNvGrpSpPr/>
            <p:nvPr/>
          </p:nvGrpSpPr>
          <p:grpSpPr>
            <a:xfrm>
              <a:off x="8870021" y="133023"/>
              <a:ext cx="714569" cy="1890608"/>
              <a:chOff x="3778091" y="528481"/>
              <a:chExt cx="714569" cy="1890608"/>
            </a:xfrm>
          </p:grpSpPr>
          <p:sp>
            <p:nvSpPr>
              <p:cNvPr id="501" name="角丸四角形 177">
                <a:extLst>
                  <a:ext uri="{FF2B5EF4-FFF2-40B4-BE49-F238E27FC236}">
                    <a16:creationId xmlns:a16="http://schemas.microsoft.com/office/drawing/2014/main" id="{F6CF7B68-775B-45F9-9236-D0B9C7CA92D0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6D27C7C1-EE4E-41A7-9F08-D7348591893D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46211414-40C7-402E-AA6E-96A2258CB4B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508" name="四角形: 角を丸くする 507">
                    <a:extLst>
                      <a:ext uri="{FF2B5EF4-FFF2-40B4-BE49-F238E27FC236}">
                        <a16:creationId xmlns:a16="http://schemas.microsoft.com/office/drawing/2014/main" id="{99C8139C-6CB1-45B7-8128-DCABD37FC3DF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9" name="四角形: 角を丸くする 508">
                    <a:extLst>
                      <a:ext uri="{FF2B5EF4-FFF2-40B4-BE49-F238E27FC236}">
                        <a16:creationId xmlns:a16="http://schemas.microsoft.com/office/drawing/2014/main" id="{A0DA6F28-DE70-4A29-8F6B-D7658B7C9A4C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0" name="フリーフォーム: 図形 509">
                    <a:extLst>
                      <a:ext uri="{FF2B5EF4-FFF2-40B4-BE49-F238E27FC236}">
                        <a16:creationId xmlns:a16="http://schemas.microsoft.com/office/drawing/2014/main" id="{A93A7576-66C1-4D38-B65D-87D541C8833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446F68C7-74AC-4AB2-B8FB-3F7077555D58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A60577D5-0406-40AC-9643-6038A3ED0961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7DBFB7B2-F8BC-4147-B47E-4AE069AAAEA7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504" name="台形 503">
                  <a:extLst>
                    <a:ext uri="{FF2B5EF4-FFF2-40B4-BE49-F238E27FC236}">
                      <a16:creationId xmlns:a16="http://schemas.microsoft.com/office/drawing/2014/main" id="{6B5DDF03-D907-4FF8-9080-3859336F085A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5" name="片側の 2 つの角を丸めた四角形 186">
                  <a:extLst>
                    <a:ext uri="{FF2B5EF4-FFF2-40B4-BE49-F238E27FC236}">
                      <a16:creationId xmlns:a16="http://schemas.microsoft.com/office/drawing/2014/main" id="{D50C7FC9-9B56-477D-A1B7-6979252E79EC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87E6F85B-1076-4702-8658-A2A6CBB8BADB}"/>
                </a:ext>
              </a:extLst>
            </p:cNvPr>
            <p:cNvGrpSpPr/>
            <p:nvPr/>
          </p:nvGrpSpPr>
          <p:grpSpPr>
            <a:xfrm>
              <a:off x="7768718" y="765188"/>
              <a:ext cx="1261352" cy="1320921"/>
              <a:chOff x="2693043" y="1150705"/>
              <a:chExt cx="1261352" cy="1320921"/>
            </a:xfrm>
          </p:grpSpPr>
          <p:sp>
            <p:nvSpPr>
              <p:cNvPr id="494" name="角丸四角形 177">
                <a:extLst>
                  <a:ext uri="{FF2B5EF4-FFF2-40B4-BE49-F238E27FC236}">
                    <a16:creationId xmlns:a16="http://schemas.microsoft.com/office/drawing/2014/main" id="{A9854B86-B363-430F-95ED-78B9A95A745A}"/>
                  </a:ext>
                </a:extLst>
              </p:cNvPr>
              <p:cNvSpPr/>
              <p:nvPr/>
            </p:nvSpPr>
            <p:spPr>
              <a:xfrm rot="18109299">
                <a:off x="2460586" y="1787499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376286D7-436C-4104-88F1-DCB7735D279B}"/>
                  </a:ext>
                </a:extLst>
              </p:cNvPr>
              <p:cNvGrpSpPr/>
              <p:nvPr/>
            </p:nvGrpSpPr>
            <p:grpSpPr>
              <a:xfrm rot="965695">
                <a:off x="3288526" y="1150705"/>
                <a:ext cx="665869" cy="375437"/>
                <a:chOff x="6516462" y="1914328"/>
                <a:chExt cx="665869" cy="415395"/>
              </a:xfrm>
            </p:grpSpPr>
            <p:sp>
              <p:nvSpPr>
                <p:cNvPr id="498" name="角丸四角形 88">
                  <a:extLst>
                    <a:ext uri="{FF2B5EF4-FFF2-40B4-BE49-F238E27FC236}">
                      <a16:creationId xmlns:a16="http://schemas.microsoft.com/office/drawing/2014/main" id="{2273AEEB-CF81-424E-8B3D-6D4D371E340F}"/>
                    </a:ext>
                  </a:extLst>
                </p:cNvPr>
                <p:cNvSpPr/>
                <p:nvPr/>
              </p:nvSpPr>
              <p:spPr>
                <a:xfrm rot="3861336">
                  <a:off x="6951440" y="2036484"/>
                  <a:ext cx="88765" cy="2882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9" name="角丸四角形 90">
                  <a:extLst>
                    <a:ext uri="{FF2B5EF4-FFF2-40B4-BE49-F238E27FC236}">
                      <a16:creationId xmlns:a16="http://schemas.microsoft.com/office/drawing/2014/main" id="{E940BB72-FCA7-49C6-A398-E56E56911A27}"/>
                    </a:ext>
                  </a:extLst>
                </p:cNvPr>
                <p:cNvSpPr/>
                <p:nvPr/>
              </p:nvSpPr>
              <p:spPr>
                <a:xfrm rot="3861336">
                  <a:off x="6956318" y="1953579"/>
                  <a:ext cx="90287" cy="361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0" name="角丸四角形 86">
                  <a:extLst>
                    <a:ext uri="{FF2B5EF4-FFF2-40B4-BE49-F238E27FC236}">
                      <a16:creationId xmlns:a16="http://schemas.microsoft.com/office/drawing/2014/main" id="{332A167D-2B55-4E5D-B4BC-67A159F5270C}"/>
                    </a:ext>
                  </a:extLst>
                </p:cNvPr>
                <p:cNvSpPr/>
                <p:nvPr/>
              </p:nvSpPr>
              <p:spPr>
                <a:xfrm rot="2700000">
                  <a:off x="6574701" y="1856089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96" name="台形 495">
                <a:extLst>
                  <a:ext uri="{FF2B5EF4-FFF2-40B4-BE49-F238E27FC236}">
                    <a16:creationId xmlns:a16="http://schemas.microsoft.com/office/drawing/2014/main" id="{95AF7F66-84D1-4F9C-9A0F-D79EC8B17717}"/>
                  </a:ext>
                </a:extLst>
              </p:cNvPr>
              <p:cNvSpPr/>
              <p:nvPr/>
            </p:nvSpPr>
            <p:spPr>
              <a:xfrm rot="2503523">
                <a:off x="3151523" y="1430756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7" name="片側の 2 つの角を丸めた四角形 93">
                <a:extLst>
                  <a:ext uri="{FF2B5EF4-FFF2-40B4-BE49-F238E27FC236}">
                    <a16:creationId xmlns:a16="http://schemas.microsoft.com/office/drawing/2014/main" id="{74D58978-DB6B-424A-A2D7-AF1A2B84066D}"/>
                  </a:ext>
                </a:extLst>
              </p:cNvPr>
              <p:cNvSpPr/>
              <p:nvPr/>
            </p:nvSpPr>
            <p:spPr>
              <a:xfrm rot="13287502">
                <a:off x="2754064" y="1426587"/>
                <a:ext cx="337709" cy="10450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540" name="グループ化 539">
            <a:extLst>
              <a:ext uri="{FF2B5EF4-FFF2-40B4-BE49-F238E27FC236}">
                <a16:creationId xmlns:a16="http://schemas.microsoft.com/office/drawing/2014/main" id="{F2D109FB-EC4E-4678-9889-0F85722600DD}"/>
              </a:ext>
            </a:extLst>
          </p:cNvPr>
          <p:cNvGrpSpPr/>
          <p:nvPr/>
        </p:nvGrpSpPr>
        <p:grpSpPr>
          <a:xfrm>
            <a:off x="463021" y="4324320"/>
            <a:ext cx="1401123" cy="2148723"/>
            <a:chOff x="131662" y="5249080"/>
            <a:chExt cx="2205787" cy="3382734"/>
          </a:xfrm>
        </p:grpSpPr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08D8C447-5879-4913-B99B-AE743AD03EA3}"/>
                </a:ext>
              </a:extLst>
            </p:cNvPr>
            <p:cNvGrpSpPr/>
            <p:nvPr/>
          </p:nvGrpSpPr>
          <p:grpSpPr>
            <a:xfrm>
              <a:off x="598179" y="6160097"/>
              <a:ext cx="1445730" cy="2471717"/>
              <a:chOff x="425492" y="1797592"/>
              <a:chExt cx="1445730" cy="2471717"/>
            </a:xfrm>
          </p:grpSpPr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E220F253-7D7A-420F-AC46-CFD4250CF6C6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6B241B60-B01F-497D-9598-F577E06950A4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7" name="片側の 2 つの角を丸めた四角形 35">
                  <a:extLst>
                    <a:ext uri="{FF2B5EF4-FFF2-40B4-BE49-F238E27FC236}">
                      <a16:creationId xmlns:a16="http://schemas.microsoft.com/office/drawing/2014/main" id="{E01C6E0F-9B28-4ABB-85AC-6BED20394214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8" name="片側の 2 つの角を丸めた四角形 46">
                  <a:extLst>
                    <a:ext uri="{FF2B5EF4-FFF2-40B4-BE49-F238E27FC236}">
                      <a16:creationId xmlns:a16="http://schemas.microsoft.com/office/drawing/2014/main" id="{D9F5CEFA-55EA-4C44-AA8D-3A57ECC42EA6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9" name="正方形/長方形 588">
                  <a:extLst>
                    <a:ext uri="{FF2B5EF4-FFF2-40B4-BE49-F238E27FC236}">
                      <a16:creationId xmlns:a16="http://schemas.microsoft.com/office/drawing/2014/main" id="{94703D12-B29D-4982-B8DC-740984ECD710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0" name="円/楕円 49">
                  <a:extLst>
                    <a:ext uri="{FF2B5EF4-FFF2-40B4-BE49-F238E27FC236}">
                      <a16:creationId xmlns:a16="http://schemas.microsoft.com/office/drawing/2014/main" id="{62FC47B4-E9E2-48C9-B82B-A0F7DED443B4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1" name="円/楕円 50">
                  <a:extLst>
                    <a:ext uri="{FF2B5EF4-FFF2-40B4-BE49-F238E27FC236}">
                      <a16:creationId xmlns:a16="http://schemas.microsoft.com/office/drawing/2014/main" id="{EA2340A5-46BF-4FD6-A688-66E6B8073D9E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2" name="円/楕円 51">
                  <a:extLst>
                    <a:ext uri="{FF2B5EF4-FFF2-40B4-BE49-F238E27FC236}">
                      <a16:creationId xmlns:a16="http://schemas.microsoft.com/office/drawing/2014/main" id="{4E38C486-C99D-4E54-A895-82E8B0BCD985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F45A8D14-048E-42A0-B9A2-50B1D2A24F6B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594" name="二等辺三角形 593">
                    <a:extLst>
                      <a:ext uri="{FF2B5EF4-FFF2-40B4-BE49-F238E27FC236}">
                        <a16:creationId xmlns:a16="http://schemas.microsoft.com/office/drawing/2014/main" id="{34D6F865-6C2F-4089-8DBB-BA9564A2D91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二等辺三角形 594">
                    <a:extLst>
                      <a:ext uri="{FF2B5EF4-FFF2-40B4-BE49-F238E27FC236}">
                        <a16:creationId xmlns:a16="http://schemas.microsoft.com/office/drawing/2014/main" id="{A28F7480-819E-4AC0-B54A-8A55314ACED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73179CBB-66B5-4B49-879B-BCF5AE5D84EA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572" name="円/楕円 568">
                  <a:extLst>
                    <a:ext uri="{FF2B5EF4-FFF2-40B4-BE49-F238E27FC236}">
                      <a16:creationId xmlns:a16="http://schemas.microsoft.com/office/drawing/2014/main" id="{82944FB3-2586-413F-8631-0BA2006DBBD8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F104D4BD-165D-404F-A719-7151882C887E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79" name="グループ化 578">
                    <a:extLst>
                      <a:ext uri="{FF2B5EF4-FFF2-40B4-BE49-F238E27FC236}">
                        <a16:creationId xmlns:a16="http://schemas.microsoft.com/office/drawing/2014/main" id="{7E7094B2-96DC-4F82-A8AE-413039A5793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84" name="円/楕円 591">
                      <a:extLst>
                        <a:ext uri="{FF2B5EF4-FFF2-40B4-BE49-F238E27FC236}">
                          <a16:creationId xmlns:a16="http://schemas.microsoft.com/office/drawing/2014/main" id="{72976690-AF01-4FDE-9A74-4DD413E211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5" name="円/楕円 592">
                      <a:extLst>
                        <a:ext uri="{FF2B5EF4-FFF2-40B4-BE49-F238E27FC236}">
                          <a16:creationId xmlns:a16="http://schemas.microsoft.com/office/drawing/2014/main" id="{C7958F4C-DA31-4ACC-9B8F-9436A784B1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80" name="グループ化 579">
                    <a:extLst>
                      <a:ext uri="{FF2B5EF4-FFF2-40B4-BE49-F238E27FC236}">
                        <a16:creationId xmlns:a16="http://schemas.microsoft.com/office/drawing/2014/main" id="{5DB34144-44B3-449F-983D-F1A24548734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82" name="円/楕円 589">
                      <a:extLst>
                        <a:ext uri="{FF2B5EF4-FFF2-40B4-BE49-F238E27FC236}">
                          <a16:creationId xmlns:a16="http://schemas.microsoft.com/office/drawing/2014/main" id="{65BC377A-8F06-4449-946E-7D09408587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3" name="円/楕円 590">
                      <a:extLst>
                        <a:ext uri="{FF2B5EF4-FFF2-40B4-BE49-F238E27FC236}">
                          <a16:creationId xmlns:a16="http://schemas.microsoft.com/office/drawing/2014/main" id="{1A8DD39C-9AEB-4B44-B242-4A63261700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81" name="円/楕円 588">
                    <a:extLst>
                      <a:ext uri="{FF2B5EF4-FFF2-40B4-BE49-F238E27FC236}">
                        <a16:creationId xmlns:a16="http://schemas.microsoft.com/office/drawing/2014/main" id="{3F1492B4-A9A2-41A0-8ED2-F94FE5B4832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DB01EFD7-64CC-42EC-AB81-4FA13BD9F5AE}"/>
                    </a:ext>
                  </a:extLst>
                </p:cNvPr>
                <p:cNvSpPr/>
                <p:nvPr/>
              </p:nvSpPr>
              <p:spPr>
                <a:xfrm rot="171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5" name="月 574">
                  <a:extLst>
                    <a:ext uri="{FF2B5EF4-FFF2-40B4-BE49-F238E27FC236}">
                      <a16:creationId xmlns:a16="http://schemas.microsoft.com/office/drawing/2014/main" id="{54FF60B3-3B3D-442C-AC8D-98E305FA1C10}"/>
                    </a:ext>
                  </a:extLst>
                </p:cNvPr>
                <p:cNvSpPr/>
                <p:nvPr/>
              </p:nvSpPr>
              <p:spPr>
                <a:xfrm rot="153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6" name="月 575">
                  <a:extLst>
                    <a:ext uri="{FF2B5EF4-FFF2-40B4-BE49-F238E27FC236}">
                      <a16:creationId xmlns:a16="http://schemas.microsoft.com/office/drawing/2014/main" id="{3789E2CA-33DF-42FF-B787-D3F5D59FBD34}"/>
                    </a:ext>
                  </a:extLst>
                </p:cNvPr>
                <p:cNvSpPr/>
                <p:nvPr/>
              </p:nvSpPr>
              <p:spPr>
                <a:xfrm rot="3600000">
                  <a:off x="6975282" y="861242"/>
                  <a:ext cx="45719" cy="17545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0EE8DFAE-D76B-4F8C-AEB6-0D6AFD433B0A}"/>
                    </a:ext>
                  </a:extLst>
                </p:cNvPr>
                <p:cNvSpPr/>
                <p:nvPr/>
              </p:nvSpPr>
              <p:spPr>
                <a:xfrm rot="18000000" flipH="1">
                  <a:off x="7307927" y="861243"/>
                  <a:ext cx="45719" cy="175458"/>
                </a:xfrm>
                <a:prstGeom prst="moon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8" name="円/楕円 576">
                  <a:extLst>
                    <a:ext uri="{FF2B5EF4-FFF2-40B4-BE49-F238E27FC236}">
                      <a16:creationId xmlns:a16="http://schemas.microsoft.com/office/drawing/2014/main" id="{2579823A-DFE0-4AD6-B3EE-561E7237BA47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542" name="円/楕円 27">
              <a:extLst>
                <a:ext uri="{FF2B5EF4-FFF2-40B4-BE49-F238E27FC236}">
                  <a16:creationId xmlns:a16="http://schemas.microsoft.com/office/drawing/2014/main" id="{565B2483-0126-4B0E-B61C-78F71C69DD5C}"/>
                </a:ext>
              </a:extLst>
            </p:cNvPr>
            <p:cNvSpPr/>
            <p:nvPr/>
          </p:nvSpPr>
          <p:spPr>
            <a:xfrm rot="10800000">
              <a:off x="1100349" y="7222199"/>
              <a:ext cx="416618" cy="17450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79168">
                  <a:moveTo>
                    <a:pt x="58" y="32883"/>
                  </a:moveTo>
                  <a:cubicBezTo>
                    <a:pt x="7704" y="-43355"/>
                    <a:pt x="686335" y="69227"/>
                    <a:pt x="1572867" y="69227"/>
                  </a:cubicBezTo>
                  <a:cubicBezTo>
                    <a:pt x="2459399" y="69227"/>
                    <a:pt x="3210476" y="-58359"/>
                    <a:pt x="3210476" y="32883"/>
                  </a:cubicBezTo>
                  <a:cubicBezTo>
                    <a:pt x="3210476" y="124125"/>
                    <a:pt x="2491799" y="379168"/>
                    <a:pt x="1605267" y="379168"/>
                  </a:cubicBezTo>
                  <a:cubicBezTo>
                    <a:pt x="718735" y="379168"/>
                    <a:pt x="-7588" y="109121"/>
                    <a:pt x="58" y="3288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BA05CF96-B1D3-43B5-8061-3A1D0F13ADE7}"/>
                </a:ext>
              </a:extLst>
            </p:cNvPr>
            <p:cNvSpPr/>
            <p:nvPr/>
          </p:nvSpPr>
          <p:spPr>
            <a:xfrm>
              <a:off x="929186" y="6727965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0EFB80E9-055F-4D9A-B089-6C27F44C84BE}"/>
                </a:ext>
              </a:extLst>
            </p:cNvPr>
            <p:cNvSpPr/>
            <p:nvPr/>
          </p:nvSpPr>
          <p:spPr>
            <a:xfrm flipH="1">
              <a:off x="1567756" y="6727965"/>
              <a:ext cx="130110" cy="18031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C14FA2F8-BD3A-4C2D-A00A-8CB2CBC6C781}"/>
                </a:ext>
              </a:extLst>
            </p:cNvPr>
            <p:cNvGrpSpPr/>
            <p:nvPr/>
          </p:nvGrpSpPr>
          <p:grpSpPr>
            <a:xfrm>
              <a:off x="1622880" y="6699291"/>
              <a:ext cx="714569" cy="1890608"/>
              <a:chOff x="3778091" y="528481"/>
              <a:chExt cx="714569" cy="1890608"/>
            </a:xfrm>
          </p:grpSpPr>
          <p:sp>
            <p:nvSpPr>
              <p:cNvPr id="559" name="角丸四角形 177">
                <a:extLst>
                  <a:ext uri="{FF2B5EF4-FFF2-40B4-BE49-F238E27FC236}">
                    <a16:creationId xmlns:a16="http://schemas.microsoft.com/office/drawing/2014/main" id="{B223A2FE-BFCB-4DF8-9428-2F07CE87EFB9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4A1B1501-DDEE-463D-A61D-C16E006E0D7B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F459BAE7-50B9-4EC0-86B0-00A496902E7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566" name="四角形: 角を丸くする 565">
                    <a:extLst>
                      <a:ext uri="{FF2B5EF4-FFF2-40B4-BE49-F238E27FC236}">
                        <a16:creationId xmlns:a16="http://schemas.microsoft.com/office/drawing/2014/main" id="{72A11A09-E80D-4302-8183-EE09A44C4787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7" name="四角形: 角を丸くする 566">
                    <a:extLst>
                      <a:ext uri="{FF2B5EF4-FFF2-40B4-BE49-F238E27FC236}">
                        <a16:creationId xmlns:a16="http://schemas.microsoft.com/office/drawing/2014/main" id="{37FFFF10-CC2E-4789-87E1-ED6ACE964C46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20A0E8C9-3292-4447-A8F5-808AFEA036C4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40548D82-CC2D-474F-834B-411F72AA314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1D9C69ED-1040-4879-89B8-057863F5B046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36056592-EEA9-4802-A8C5-6E5244236807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562" name="台形 561">
                  <a:extLst>
                    <a:ext uri="{FF2B5EF4-FFF2-40B4-BE49-F238E27FC236}">
                      <a16:creationId xmlns:a16="http://schemas.microsoft.com/office/drawing/2014/main" id="{93339F7E-0BA3-4E3A-9B27-4A12CE4E6CD6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63" name="片側の 2 つの角を丸めた四角形 186">
                  <a:extLst>
                    <a:ext uri="{FF2B5EF4-FFF2-40B4-BE49-F238E27FC236}">
                      <a16:creationId xmlns:a16="http://schemas.microsoft.com/office/drawing/2014/main" id="{C6B62D80-71C1-4728-93F3-39325F9DF2E0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CFBE4CCE-00DF-4F66-BE56-E4590C416E1E}"/>
                </a:ext>
              </a:extLst>
            </p:cNvPr>
            <p:cNvGrpSpPr/>
            <p:nvPr/>
          </p:nvGrpSpPr>
          <p:grpSpPr>
            <a:xfrm flipH="1">
              <a:off x="195753" y="5674397"/>
              <a:ext cx="752582" cy="2245878"/>
              <a:chOff x="2588585" y="4723323"/>
              <a:chExt cx="380754" cy="1136255"/>
            </a:xfrm>
            <a:solidFill>
              <a:srgbClr val="70AD47">
                <a:lumMod val="50000"/>
              </a:srgbClr>
            </a:solidFill>
          </p:grpSpPr>
          <p:sp>
            <p:nvSpPr>
              <p:cNvPr id="557" name="フリーフォーム 519">
                <a:extLst>
                  <a:ext uri="{FF2B5EF4-FFF2-40B4-BE49-F238E27FC236}">
                    <a16:creationId xmlns:a16="http://schemas.microsoft.com/office/drawing/2014/main" id="{CD80517E-E0E8-425B-A293-73433887C82B}"/>
                  </a:ext>
                </a:extLst>
              </p:cNvPr>
              <p:cNvSpPr/>
              <p:nvPr/>
            </p:nvSpPr>
            <p:spPr>
              <a:xfrm>
                <a:off x="2588585" y="4726785"/>
                <a:ext cx="380754" cy="1132793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32793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101653" y="1132793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8" name="正方形/長方形 557">
                <a:extLst>
                  <a:ext uri="{FF2B5EF4-FFF2-40B4-BE49-F238E27FC236}">
                    <a16:creationId xmlns:a16="http://schemas.microsoft.com/office/drawing/2014/main" id="{041F7DA0-D1BA-458E-937E-C1CCED7BA025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412F8BDE-F5CF-47F4-8556-C14625F46CFE}"/>
                </a:ext>
              </a:extLst>
            </p:cNvPr>
            <p:cNvGrpSpPr/>
            <p:nvPr/>
          </p:nvGrpSpPr>
          <p:grpSpPr>
            <a:xfrm flipH="1">
              <a:off x="131662" y="5249080"/>
              <a:ext cx="493550" cy="480408"/>
              <a:chOff x="2700699" y="4463560"/>
              <a:chExt cx="300787" cy="292777"/>
            </a:xfrm>
          </p:grpSpPr>
          <p:sp>
            <p:nvSpPr>
              <p:cNvPr id="548" name="フリーフォーム 549">
                <a:extLst>
                  <a:ext uri="{FF2B5EF4-FFF2-40B4-BE49-F238E27FC236}">
                    <a16:creationId xmlns:a16="http://schemas.microsoft.com/office/drawing/2014/main" id="{133E13FB-8DCF-4DB5-84CD-71900D05FDC7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49" name="角丸四角形 550">
                <a:extLst>
                  <a:ext uri="{FF2B5EF4-FFF2-40B4-BE49-F238E27FC236}">
                    <a16:creationId xmlns:a16="http://schemas.microsoft.com/office/drawing/2014/main" id="{D17CA853-E9A7-41EF-ABCA-906AFA1D9EDB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0" name="角丸四角形 551">
                <a:extLst>
                  <a:ext uri="{FF2B5EF4-FFF2-40B4-BE49-F238E27FC236}">
                    <a16:creationId xmlns:a16="http://schemas.microsoft.com/office/drawing/2014/main" id="{B804CCE6-90B9-4000-932D-48226918360D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1" name="角丸四角形 552">
                <a:extLst>
                  <a:ext uri="{FF2B5EF4-FFF2-40B4-BE49-F238E27FC236}">
                    <a16:creationId xmlns:a16="http://schemas.microsoft.com/office/drawing/2014/main" id="{98D572F6-DF8C-4479-B588-43CEC3F6508A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2" name="角丸四角形 553">
                <a:extLst>
                  <a:ext uri="{FF2B5EF4-FFF2-40B4-BE49-F238E27FC236}">
                    <a16:creationId xmlns:a16="http://schemas.microsoft.com/office/drawing/2014/main" id="{163A3DC0-4FAD-4D97-BEA7-F004C50338A6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3" name="角丸四角形 554">
                <a:extLst>
                  <a:ext uri="{FF2B5EF4-FFF2-40B4-BE49-F238E27FC236}">
                    <a16:creationId xmlns:a16="http://schemas.microsoft.com/office/drawing/2014/main" id="{2051A102-5D46-4757-B4D5-1511EDA8B4D2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4" name="角丸四角形 555">
                <a:extLst>
                  <a:ext uri="{FF2B5EF4-FFF2-40B4-BE49-F238E27FC236}">
                    <a16:creationId xmlns:a16="http://schemas.microsoft.com/office/drawing/2014/main" id="{9AB7741C-2649-4A70-9D4C-B4EAB1801D3A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5" name="角丸四角形 557">
                <a:extLst>
                  <a:ext uri="{FF2B5EF4-FFF2-40B4-BE49-F238E27FC236}">
                    <a16:creationId xmlns:a16="http://schemas.microsoft.com/office/drawing/2014/main" id="{9F69F02B-9FEE-4CE4-9D56-D768334FD35A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6" name="角丸四角形 558">
                <a:extLst>
                  <a:ext uri="{FF2B5EF4-FFF2-40B4-BE49-F238E27FC236}">
                    <a16:creationId xmlns:a16="http://schemas.microsoft.com/office/drawing/2014/main" id="{5047FA5E-B8FE-4FB2-B28C-8F5D262D70A4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88499106-D977-45B8-A189-DCB2E432275B}"/>
              </a:ext>
            </a:extLst>
          </p:cNvPr>
          <p:cNvGrpSpPr/>
          <p:nvPr/>
        </p:nvGrpSpPr>
        <p:grpSpPr>
          <a:xfrm>
            <a:off x="4199818" y="4315246"/>
            <a:ext cx="1422907" cy="2157798"/>
            <a:chOff x="3728774" y="5234793"/>
            <a:chExt cx="2240082" cy="3397021"/>
          </a:xfrm>
        </p:grpSpPr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D052693F-FA71-4323-A76F-0335699509A7}"/>
                </a:ext>
              </a:extLst>
            </p:cNvPr>
            <p:cNvGrpSpPr/>
            <p:nvPr/>
          </p:nvGrpSpPr>
          <p:grpSpPr>
            <a:xfrm>
              <a:off x="4230135" y="6034768"/>
              <a:ext cx="1445730" cy="2597046"/>
              <a:chOff x="4057448" y="1672263"/>
              <a:chExt cx="1445730" cy="2597046"/>
            </a:xfrm>
          </p:grpSpPr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B719AEEE-637E-4EE3-BC15-827FB68C728A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ED2E51C9-35E8-4A11-AA72-582DF12D92E9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4" name="片側の 2 つの角を丸めた四角形 33">
                  <a:extLst>
                    <a:ext uri="{FF2B5EF4-FFF2-40B4-BE49-F238E27FC236}">
                      <a16:creationId xmlns:a16="http://schemas.microsoft.com/office/drawing/2014/main" id="{CE3CECAD-3698-4108-B294-0877AF702517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5" name="台形 644">
                  <a:extLst>
                    <a:ext uri="{FF2B5EF4-FFF2-40B4-BE49-F238E27FC236}">
                      <a16:creationId xmlns:a16="http://schemas.microsoft.com/office/drawing/2014/main" id="{8FB1F5EA-2F5B-4D03-896B-970B36C313A2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6" name="台形 38">
                  <a:extLst>
                    <a:ext uri="{FF2B5EF4-FFF2-40B4-BE49-F238E27FC236}">
                      <a16:creationId xmlns:a16="http://schemas.microsoft.com/office/drawing/2014/main" id="{977349CA-C328-4A43-815C-AEFC74101728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D11F02FD-AAED-4452-BF82-D642BD7A2384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626" name="雲 391">
                  <a:extLst>
                    <a:ext uri="{FF2B5EF4-FFF2-40B4-BE49-F238E27FC236}">
                      <a16:creationId xmlns:a16="http://schemas.microsoft.com/office/drawing/2014/main" id="{4E9D2515-756A-41C4-96EC-53ED67D09BAE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191B4EC8-712E-4143-9E08-FEBCA2AD63F1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36" name="グループ化 635">
                    <a:extLst>
                      <a:ext uri="{FF2B5EF4-FFF2-40B4-BE49-F238E27FC236}">
                        <a16:creationId xmlns:a16="http://schemas.microsoft.com/office/drawing/2014/main" id="{E4F483E0-D20D-493B-B8D5-A2E0019C6F1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41" name="円/楕円 465">
                      <a:extLst>
                        <a:ext uri="{FF2B5EF4-FFF2-40B4-BE49-F238E27FC236}">
                          <a16:creationId xmlns:a16="http://schemas.microsoft.com/office/drawing/2014/main" id="{0A8A757B-688A-4E81-9E69-2E2D3B0DB5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42" name="円/楕円 466">
                      <a:extLst>
                        <a:ext uri="{FF2B5EF4-FFF2-40B4-BE49-F238E27FC236}">
                          <a16:creationId xmlns:a16="http://schemas.microsoft.com/office/drawing/2014/main" id="{8CCC180F-3DD7-4DCC-B49B-2D717E22A2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37" name="グループ化 636">
                    <a:extLst>
                      <a:ext uri="{FF2B5EF4-FFF2-40B4-BE49-F238E27FC236}">
                        <a16:creationId xmlns:a16="http://schemas.microsoft.com/office/drawing/2014/main" id="{D1DE0C0D-615C-4225-B062-10607AF7127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39" name="円/楕円 463">
                      <a:extLst>
                        <a:ext uri="{FF2B5EF4-FFF2-40B4-BE49-F238E27FC236}">
                          <a16:creationId xmlns:a16="http://schemas.microsoft.com/office/drawing/2014/main" id="{7C5C8B65-C519-4917-805B-F1C68586CE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40" name="円/楕円 464">
                      <a:extLst>
                        <a:ext uri="{FF2B5EF4-FFF2-40B4-BE49-F238E27FC236}">
                          <a16:creationId xmlns:a16="http://schemas.microsoft.com/office/drawing/2014/main" id="{E2F66692-6521-4BEA-AEA1-52413BCE3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38" name="円/楕円 462">
                    <a:extLst>
                      <a:ext uri="{FF2B5EF4-FFF2-40B4-BE49-F238E27FC236}">
                        <a16:creationId xmlns:a16="http://schemas.microsoft.com/office/drawing/2014/main" id="{2AEE0568-8668-4806-BCAC-54C9E09EAB6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28" name="円/楕円 456">
                  <a:extLst>
                    <a:ext uri="{FF2B5EF4-FFF2-40B4-BE49-F238E27FC236}">
                      <a16:creationId xmlns:a16="http://schemas.microsoft.com/office/drawing/2014/main" id="{CB5EC05A-39B7-428D-BFC8-C2588BCF6088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9" name="円/楕円 457">
                  <a:extLst>
                    <a:ext uri="{FF2B5EF4-FFF2-40B4-BE49-F238E27FC236}">
                      <a16:creationId xmlns:a16="http://schemas.microsoft.com/office/drawing/2014/main" id="{58E56AC4-57E1-4957-AC80-F73173717450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0" name="円/楕円 458">
                  <a:extLst>
                    <a:ext uri="{FF2B5EF4-FFF2-40B4-BE49-F238E27FC236}">
                      <a16:creationId xmlns:a16="http://schemas.microsoft.com/office/drawing/2014/main" id="{1E28EAB8-0A27-4F74-926D-B59D91037B50}"/>
                    </a:ext>
                  </a:extLst>
                </p:cNvPr>
                <p:cNvSpPr/>
                <p:nvPr/>
              </p:nvSpPr>
              <p:spPr>
                <a:xfrm>
                  <a:off x="9121334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1" name="円/楕円 459">
                  <a:extLst>
                    <a:ext uri="{FF2B5EF4-FFF2-40B4-BE49-F238E27FC236}">
                      <a16:creationId xmlns:a16="http://schemas.microsoft.com/office/drawing/2014/main" id="{4E75CCD7-5141-4671-8CA8-4196ED62446F}"/>
                    </a:ext>
                  </a:extLst>
                </p:cNvPr>
                <p:cNvSpPr/>
                <p:nvPr/>
              </p:nvSpPr>
              <p:spPr>
                <a:xfrm>
                  <a:off x="9531678" y="722919"/>
                  <a:ext cx="94014" cy="28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2" name="雲 631">
                  <a:extLst>
                    <a:ext uri="{FF2B5EF4-FFF2-40B4-BE49-F238E27FC236}">
                      <a16:creationId xmlns:a16="http://schemas.microsoft.com/office/drawing/2014/main" id="{BBF83C40-2C31-4F71-BBD6-4E35AD38385F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3" name="円/楕円 449">
                  <a:extLst>
                    <a:ext uri="{FF2B5EF4-FFF2-40B4-BE49-F238E27FC236}">
                      <a16:creationId xmlns:a16="http://schemas.microsoft.com/office/drawing/2014/main" id="{AA164311-56A3-4FDF-82BD-968B16A3C9BB}"/>
                    </a:ext>
                  </a:extLst>
                </p:cNvPr>
                <p:cNvSpPr/>
                <p:nvPr/>
              </p:nvSpPr>
              <p:spPr>
                <a:xfrm>
                  <a:off x="9281548" y="822396"/>
                  <a:ext cx="193154" cy="9731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4" name="アーチ 633">
                  <a:extLst>
                    <a:ext uri="{FF2B5EF4-FFF2-40B4-BE49-F238E27FC236}">
                      <a16:creationId xmlns:a16="http://schemas.microsoft.com/office/drawing/2014/main" id="{BB62FB05-1DC0-4BBC-BCAF-AF6BA982553E}"/>
                    </a:ext>
                  </a:extLst>
                </p:cNvPr>
                <p:cNvSpPr/>
                <p:nvPr/>
              </p:nvSpPr>
              <p:spPr>
                <a:xfrm rot="900000"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5" name="アーチ 634">
                  <a:extLst>
                    <a:ext uri="{FF2B5EF4-FFF2-40B4-BE49-F238E27FC236}">
                      <a16:creationId xmlns:a16="http://schemas.microsoft.com/office/drawing/2014/main" id="{E75E727B-84A3-49BE-8C8E-21CF712F87DD}"/>
                    </a:ext>
                  </a:extLst>
                </p:cNvPr>
                <p:cNvSpPr/>
                <p:nvPr/>
              </p:nvSpPr>
              <p:spPr>
                <a:xfrm rot="20700000"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598" name="円/楕円 27">
              <a:extLst>
                <a:ext uri="{FF2B5EF4-FFF2-40B4-BE49-F238E27FC236}">
                  <a16:creationId xmlns:a16="http://schemas.microsoft.com/office/drawing/2014/main" id="{E6C57E2C-CF4F-4F16-B9AA-C7B033C73470}"/>
                </a:ext>
              </a:extLst>
            </p:cNvPr>
            <p:cNvSpPr/>
            <p:nvPr/>
          </p:nvSpPr>
          <p:spPr>
            <a:xfrm rot="10800000">
              <a:off x="4714255" y="7209825"/>
              <a:ext cx="472986" cy="28987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692AC2E6-3C90-4D82-8A2F-E3F6BB001983}"/>
                </a:ext>
              </a:extLst>
            </p:cNvPr>
            <p:cNvGrpSpPr/>
            <p:nvPr/>
          </p:nvGrpSpPr>
          <p:grpSpPr>
            <a:xfrm>
              <a:off x="5254287" y="6699291"/>
              <a:ext cx="714569" cy="1890608"/>
              <a:chOff x="3778091" y="528481"/>
              <a:chExt cx="714569" cy="1890608"/>
            </a:xfrm>
          </p:grpSpPr>
          <p:sp>
            <p:nvSpPr>
              <p:cNvPr id="613" name="角丸四角形 177">
                <a:extLst>
                  <a:ext uri="{FF2B5EF4-FFF2-40B4-BE49-F238E27FC236}">
                    <a16:creationId xmlns:a16="http://schemas.microsoft.com/office/drawing/2014/main" id="{06EE7D63-ED40-49DD-9BA2-452E90BEDF40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FB19D5D5-14B3-4E2A-965C-900763A98C9A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6DA7B3D2-93EC-4964-9C6F-0A9D15202AD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620" name="四角形: 角を丸くする 619">
                    <a:extLst>
                      <a:ext uri="{FF2B5EF4-FFF2-40B4-BE49-F238E27FC236}">
                        <a16:creationId xmlns:a16="http://schemas.microsoft.com/office/drawing/2014/main" id="{0D3439E8-02E8-4560-A6EC-F846AEA25F4F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21" name="四角形: 角を丸くする 620">
                    <a:extLst>
                      <a:ext uri="{FF2B5EF4-FFF2-40B4-BE49-F238E27FC236}">
                        <a16:creationId xmlns:a16="http://schemas.microsoft.com/office/drawing/2014/main" id="{5345DEDF-147C-4034-9921-66D7E2DD233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8F4B46FB-494C-44F7-96DC-B12A4275DF3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F1E11E5B-F318-460D-9261-ABF28B9255E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C9990806-E53C-4CB6-89FA-C2589DFA8FC9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E995EBCE-6F9C-42AC-99C7-8A524490222C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616" name="台形 615">
                  <a:extLst>
                    <a:ext uri="{FF2B5EF4-FFF2-40B4-BE49-F238E27FC236}">
                      <a16:creationId xmlns:a16="http://schemas.microsoft.com/office/drawing/2014/main" id="{7AE3247A-20DE-47B1-B4C7-322695351E3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17" name="片側の 2 つの角を丸めた四角形 186">
                  <a:extLst>
                    <a:ext uri="{FF2B5EF4-FFF2-40B4-BE49-F238E27FC236}">
                      <a16:creationId xmlns:a16="http://schemas.microsoft.com/office/drawing/2014/main" id="{1783E704-7D88-4181-BAB7-6EFB6D404C77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0CC149B5-99F4-44F2-9C88-07BC2854B46D}"/>
                </a:ext>
              </a:extLst>
            </p:cNvPr>
            <p:cNvGrpSpPr/>
            <p:nvPr/>
          </p:nvGrpSpPr>
          <p:grpSpPr>
            <a:xfrm flipH="1">
              <a:off x="3792865" y="5660111"/>
              <a:ext cx="752582" cy="2317317"/>
              <a:chOff x="2588585" y="4723323"/>
              <a:chExt cx="380754" cy="1172398"/>
            </a:xfrm>
            <a:solidFill>
              <a:srgbClr val="002060"/>
            </a:solidFill>
          </p:grpSpPr>
          <p:sp>
            <p:nvSpPr>
              <p:cNvPr id="611" name="フリーフォーム 519">
                <a:extLst>
                  <a:ext uri="{FF2B5EF4-FFF2-40B4-BE49-F238E27FC236}">
                    <a16:creationId xmlns:a16="http://schemas.microsoft.com/office/drawing/2014/main" id="{CE769288-769E-4F56-90E9-974C6175EC42}"/>
                  </a:ext>
                </a:extLst>
              </p:cNvPr>
              <p:cNvSpPr/>
              <p:nvPr/>
            </p:nvSpPr>
            <p:spPr>
              <a:xfrm>
                <a:off x="2588585" y="4726786"/>
                <a:ext cx="380754" cy="1168935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  <a:gd name="connsiteX0" fmla="*/ 0 w 380754"/>
                  <a:gd name="connsiteY0" fmla="*/ 985072 h 1168935"/>
                  <a:gd name="connsiteX1" fmla="*/ 237085 w 380754"/>
                  <a:gd name="connsiteY1" fmla="*/ 549102 h 1168935"/>
                  <a:gd name="connsiteX2" fmla="*/ 237085 w 380754"/>
                  <a:gd name="connsiteY2" fmla="*/ 0 h 1168935"/>
                  <a:gd name="connsiteX3" fmla="*/ 380754 w 380754"/>
                  <a:gd name="connsiteY3" fmla="*/ 0 h 1168935"/>
                  <a:gd name="connsiteX4" fmla="*/ 380754 w 380754"/>
                  <a:gd name="connsiteY4" fmla="*/ 619125 h 1168935"/>
                  <a:gd name="connsiteX5" fmla="*/ 82377 w 380754"/>
                  <a:gd name="connsiteY5" fmla="*/ 1168935 h 1168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68935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82377" y="1168935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B54BBCA0-84DD-44E4-B3D1-98F79EDDE446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16B610E1-7E47-422A-A0A1-E62930280854}"/>
                </a:ext>
              </a:extLst>
            </p:cNvPr>
            <p:cNvGrpSpPr/>
            <p:nvPr/>
          </p:nvGrpSpPr>
          <p:grpSpPr>
            <a:xfrm flipH="1">
              <a:off x="3728774" y="5234793"/>
              <a:ext cx="493550" cy="480408"/>
              <a:chOff x="2700699" y="4463560"/>
              <a:chExt cx="300787" cy="292777"/>
            </a:xfrm>
          </p:grpSpPr>
          <p:sp>
            <p:nvSpPr>
              <p:cNvPr id="602" name="フリーフォーム 549">
                <a:extLst>
                  <a:ext uri="{FF2B5EF4-FFF2-40B4-BE49-F238E27FC236}">
                    <a16:creationId xmlns:a16="http://schemas.microsoft.com/office/drawing/2014/main" id="{B711F77D-7304-4FD6-B133-692B7C51A2A7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3" name="角丸四角形 550">
                <a:extLst>
                  <a:ext uri="{FF2B5EF4-FFF2-40B4-BE49-F238E27FC236}">
                    <a16:creationId xmlns:a16="http://schemas.microsoft.com/office/drawing/2014/main" id="{A8042EFD-4950-4B4C-A8CF-4592AE0774A0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4" name="角丸四角形 551">
                <a:extLst>
                  <a:ext uri="{FF2B5EF4-FFF2-40B4-BE49-F238E27FC236}">
                    <a16:creationId xmlns:a16="http://schemas.microsoft.com/office/drawing/2014/main" id="{8B257831-B911-4768-89C5-63552B6AF98F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5" name="角丸四角形 552">
                <a:extLst>
                  <a:ext uri="{FF2B5EF4-FFF2-40B4-BE49-F238E27FC236}">
                    <a16:creationId xmlns:a16="http://schemas.microsoft.com/office/drawing/2014/main" id="{ECD714CC-D8E6-4209-96D7-F41CEF8271DE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6" name="角丸四角形 553">
                <a:extLst>
                  <a:ext uri="{FF2B5EF4-FFF2-40B4-BE49-F238E27FC236}">
                    <a16:creationId xmlns:a16="http://schemas.microsoft.com/office/drawing/2014/main" id="{44693230-0613-42A9-B30C-EC1D1D1F9620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7" name="角丸四角形 554">
                <a:extLst>
                  <a:ext uri="{FF2B5EF4-FFF2-40B4-BE49-F238E27FC236}">
                    <a16:creationId xmlns:a16="http://schemas.microsoft.com/office/drawing/2014/main" id="{9BFA79F6-35F1-45C9-AD94-8D094C27602F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8" name="角丸四角形 555">
                <a:extLst>
                  <a:ext uri="{FF2B5EF4-FFF2-40B4-BE49-F238E27FC236}">
                    <a16:creationId xmlns:a16="http://schemas.microsoft.com/office/drawing/2014/main" id="{DF042E0A-96C7-43FC-BF31-FE0766DC7419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9" name="角丸四角形 557">
                <a:extLst>
                  <a:ext uri="{FF2B5EF4-FFF2-40B4-BE49-F238E27FC236}">
                    <a16:creationId xmlns:a16="http://schemas.microsoft.com/office/drawing/2014/main" id="{EA2A6CCD-ADAE-4E22-97C3-8838848CF956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0" name="角丸四角形 558">
                <a:extLst>
                  <a:ext uri="{FF2B5EF4-FFF2-40B4-BE49-F238E27FC236}">
                    <a16:creationId xmlns:a16="http://schemas.microsoft.com/office/drawing/2014/main" id="{E07AD461-0CA0-4E09-A31F-8797A23C3651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647" name="グループ化 646">
            <a:extLst>
              <a:ext uri="{FF2B5EF4-FFF2-40B4-BE49-F238E27FC236}">
                <a16:creationId xmlns:a16="http://schemas.microsoft.com/office/drawing/2014/main" id="{092F65D9-A787-4007-B9A3-C7A7C48DF1CE}"/>
              </a:ext>
            </a:extLst>
          </p:cNvPr>
          <p:cNvGrpSpPr/>
          <p:nvPr/>
        </p:nvGrpSpPr>
        <p:grpSpPr>
          <a:xfrm>
            <a:off x="6068321" y="4315247"/>
            <a:ext cx="1430229" cy="2157798"/>
            <a:chOff x="5481954" y="5234793"/>
            <a:chExt cx="2251610" cy="3397022"/>
          </a:xfrm>
        </p:grpSpPr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DF65F7F7-5009-499E-9AE5-3A72C0343F1A}"/>
                </a:ext>
              </a:extLst>
            </p:cNvPr>
            <p:cNvGrpSpPr/>
            <p:nvPr/>
          </p:nvGrpSpPr>
          <p:grpSpPr>
            <a:xfrm>
              <a:off x="5920481" y="6034768"/>
              <a:ext cx="1594102" cy="2597047"/>
              <a:chOff x="5747794" y="1672263"/>
              <a:chExt cx="1594102" cy="2597047"/>
            </a:xfrm>
          </p:grpSpPr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BBC2D367-F75D-4124-829A-177572841EB3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962B020E-1668-4178-85D5-3ED0B0C3F5E9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39A1AA0D-2A72-4E0A-A44C-3316B501BAEE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2A9F278A-9C52-437D-8CD4-CDC9CA4DD284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83CE11A2-6192-4D38-B221-82E4C527546D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680" name="星 24 468">
                  <a:extLst>
                    <a:ext uri="{FF2B5EF4-FFF2-40B4-BE49-F238E27FC236}">
                      <a16:creationId xmlns:a16="http://schemas.microsoft.com/office/drawing/2014/main" id="{7B0BFF05-C143-4BAB-AED2-946829AF2F9E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98A89013-E74F-40C4-98FC-F57F655FCC86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84" name="グループ化 683">
                    <a:extLst>
                      <a:ext uri="{FF2B5EF4-FFF2-40B4-BE49-F238E27FC236}">
                        <a16:creationId xmlns:a16="http://schemas.microsoft.com/office/drawing/2014/main" id="{CC16456A-529C-4C2B-BCFD-A4CE731286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89" name="円/楕円 489">
                      <a:extLst>
                        <a:ext uri="{FF2B5EF4-FFF2-40B4-BE49-F238E27FC236}">
                          <a16:creationId xmlns:a16="http://schemas.microsoft.com/office/drawing/2014/main" id="{051411CB-7638-4496-B1FE-3FF7859F8F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90" name="円/楕円 490">
                      <a:extLst>
                        <a:ext uri="{FF2B5EF4-FFF2-40B4-BE49-F238E27FC236}">
                          <a16:creationId xmlns:a16="http://schemas.microsoft.com/office/drawing/2014/main" id="{C8C4D3ED-6ADA-446D-82A3-2E205C3E9A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85" name="グループ化 684">
                    <a:extLst>
                      <a:ext uri="{FF2B5EF4-FFF2-40B4-BE49-F238E27FC236}">
                        <a16:creationId xmlns:a16="http://schemas.microsoft.com/office/drawing/2014/main" id="{E6234273-1837-407F-B934-51412824020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87" name="円/楕円 487">
                      <a:extLst>
                        <a:ext uri="{FF2B5EF4-FFF2-40B4-BE49-F238E27FC236}">
                          <a16:creationId xmlns:a16="http://schemas.microsoft.com/office/drawing/2014/main" id="{4A637FC8-9FCE-4BAD-A500-8A8D82DAEE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8" name="円/楕円 488">
                      <a:extLst>
                        <a:ext uri="{FF2B5EF4-FFF2-40B4-BE49-F238E27FC236}">
                          <a16:creationId xmlns:a16="http://schemas.microsoft.com/office/drawing/2014/main" id="{B31130F5-D5FF-45A5-A731-F645F51EA0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6" name="円/楕円 486">
                    <a:extLst>
                      <a:ext uri="{FF2B5EF4-FFF2-40B4-BE49-F238E27FC236}">
                        <a16:creationId xmlns:a16="http://schemas.microsoft.com/office/drawing/2014/main" id="{A287392E-80FF-4C63-BC98-E1476CDBE6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82" name="円/楕円 472">
                  <a:extLst>
                    <a:ext uri="{FF2B5EF4-FFF2-40B4-BE49-F238E27FC236}">
                      <a16:creationId xmlns:a16="http://schemas.microsoft.com/office/drawing/2014/main" id="{D4F03176-7B96-4AD9-94CD-984DEECC58F7}"/>
                    </a:ext>
                  </a:extLst>
                </p:cNvPr>
                <p:cNvSpPr/>
                <p:nvPr/>
              </p:nvSpPr>
              <p:spPr>
                <a:xfrm rot="9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3" name="円/楕円 473">
                  <a:extLst>
                    <a:ext uri="{FF2B5EF4-FFF2-40B4-BE49-F238E27FC236}">
                      <a16:creationId xmlns:a16="http://schemas.microsoft.com/office/drawing/2014/main" id="{DAE53FE2-93EC-45F8-8FAE-3D1560F3E766}"/>
                    </a:ext>
                  </a:extLst>
                </p:cNvPr>
                <p:cNvSpPr/>
                <p:nvPr/>
              </p:nvSpPr>
              <p:spPr>
                <a:xfrm rot="207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649" name="円/楕円 27">
              <a:extLst>
                <a:ext uri="{FF2B5EF4-FFF2-40B4-BE49-F238E27FC236}">
                  <a16:creationId xmlns:a16="http://schemas.microsoft.com/office/drawing/2014/main" id="{391CE58C-3457-48B9-8583-3CCA36DE63EE}"/>
                </a:ext>
              </a:extLst>
            </p:cNvPr>
            <p:cNvSpPr/>
            <p:nvPr/>
          </p:nvSpPr>
          <p:spPr>
            <a:xfrm rot="10800000">
              <a:off x="6489839" y="7196319"/>
              <a:ext cx="472986" cy="28987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6F9B6A20-F365-4FFC-8F0F-2439FB2618B4}"/>
                </a:ext>
              </a:extLst>
            </p:cNvPr>
            <p:cNvSpPr/>
            <p:nvPr/>
          </p:nvSpPr>
          <p:spPr>
            <a:xfrm>
              <a:off x="6639059" y="6917909"/>
              <a:ext cx="159006" cy="277616"/>
            </a:xfrm>
            <a:custGeom>
              <a:avLst/>
              <a:gdLst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  <a:gd name="connsiteX7" fmla="*/ 79503 w 159006"/>
                <a:gd name="connsiteY7" fmla="*/ 10916 h 277616"/>
                <a:gd name="connsiteX0" fmla="*/ 79503 w 170943"/>
                <a:gd name="connsiteY0" fmla="*/ 10916 h 277616"/>
                <a:gd name="connsiteX1" fmla="*/ 143175 w 170943"/>
                <a:gd name="connsiteY1" fmla="*/ 0 h 277616"/>
                <a:gd name="connsiteX2" fmla="*/ 152758 w 170943"/>
                <a:gd name="connsiteY2" fmla="*/ 31653 h 277616"/>
                <a:gd name="connsiteX3" fmla="*/ 159006 w 170943"/>
                <a:gd name="connsiteY3" fmla="*/ 100568 h 277616"/>
                <a:gd name="connsiteX4" fmla="*/ 79503 w 170943"/>
                <a:gd name="connsiteY4" fmla="*/ 277616 h 277616"/>
                <a:gd name="connsiteX5" fmla="*/ 0 w 170943"/>
                <a:gd name="connsiteY5" fmla="*/ 100568 h 277616"/>
                <a:gd name="connsiteX6" fmla="*/ 6248 w 170943"/>
                <a:gd name="connsiteY6" fmla="*/ 31653 h 277616"/>
                <a:gd name="connsiteX7" fmla="*/ 15831 w 170943"/>
                <a:gd name="connsiteY7" fmla="*/ 0 h 277616"/>
                <a:gd name="connsiteX8" fmla="*/ 170943 w 170943"/>
                <a:gd name="connsiteY8" fmla="*/ 102356 h 277616"/>
                <a:gd name="connsiteX0" fmla="*/ 79503 w 159006"/>
                <a:gd name="connsiteY0" fmla="*/ 10916 h 277616"/>
                <a:gd name="connsiteX1" fmla="*/ 143175 w 159006"/>
                <a:gd name="connsiteY1" fmla="*/ 0 h 277616"/>
                <a:gd name="connsiteX2" fmla="*/ 152758 w 159006"/>
                <a:gd name="connsiteY2" fmla="*/ 31653 h 277616"/>
                <a:gd name="connsiteX3" fmla="*/ 159006 w 159006"/>
                <a:gd name="connsiteY3" fmla="*/ 100568 h 277616"/>
                <a:gd name="connsiteX4" fmla="*/ 79503 w 159006"/>
                <a:gd name="connsiteY4" fmla="*/ 277616 h 277616"/>
                <a:gd name="connsiteX5" fmla="*/ 0 w 159006"/>
                <a:gd name="connsiteY5" fmla="*/ 100568 h 277616"/>
                <a:gd name="connsiteX6" fmla="*/ 6248 w 159006"/>
                <a:gd name="connsiteY6" fmla="*/ 31653 h 277616"/>
                <a:gd name="connsiteX7" fmla="*/ 15831 w 159006"/>
                <a:gd name="connsiteY7" fmla="*/ 0 h 277616"/>
                <a:gd name="connsiteX0" fmla="*/ 143175 w 159006"/>
                <a:gd name="connsiteY0" fmla="*/ 0 h 277616"/>
                <a:gd name="connsiteX1" fmla="*/ 152758 w 159006"/>
                <a:gd name="connsiteY1" fmla="*/ 31653 h 277616"/>
                <a:gd name="connsiteX2" fmla="*/ 159006 w 159006"/>
                <a:gd name="connsiteY2" fmla="*/ 100568 h 277616"/>
                <a:gd name="connsiteX3" fmla="*/ 79503 w 159006"/>
                <a:gd name="connsiteY3" fmla="*/ 277616 h 277616"/>
                <a:gd name="connsiteX4" fmla="*/ 0 w 159006"/>
                <a:gd name="connsiteY4" fmla="*/ 100568 h 277616"/>
                <a:gd name="connsiteX5" fmla="*/ 6248 w 159006"/>
                <a:gd name="connsiteY5" fmla="*/ 31653 h 277616"/>
                <a:gd name="connsiteX6" fmla="*/ 15831 w 159006"/>
                <a:gd name="connsiteY6" fmla="*/ 0 h 27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06" h="277616">
                  <a:moveTo>
                    <a:pt x="143175" y="0"/>
                  </a:moveTo>
                  <a:lnTo>
                    <a:pt x="152758" y="31653"/>
                  </a:lnTo>
                  <a:cubicBezTo>
                    <a:pt x="156782" y="52835"/>
                    <a:pt x="159006" y="76123"/>
                    <a:pt x="159006" y="100568"/>
                  </a:cubicBezTo>
                  <a:cubicBezTo>
                    <a:pt x="159006" y="198349"/>
                    <a:pt x="123411" y="277616"/>
                    <a:pt x="79503" y="277616"/>
                  </a:cubicBezTo>
                  <a:cubicBezTo>
                    <a:pt x="35595" y="277616"/>
                    <a:pt x="0" y="198349"/>
                    <a:pt x="0" y="100568"/>
                  </a:cubicBezTo>
                  <a:cubicBezTo>
                    <a:pt x="0" y="76123"/>
                    <a:pt x="2225" y="52835"/>
                    <a:pt x="6248" y="31653"/>
                  </a:cubicBezTo>
                  <a:lnTo>
                    <a:pt x="15831" y="0"/>
                  </a:lnTo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417077F4-846C-4FAD-87CE-34A22DF27580}"/>
                </a:ext>
              </a:extLst>
            </p:cNvPr>
            <p:cNvSpPr/>
            <p:nvPr/>
          </p:nvSpPr>
          <p:spPr>
            <a:xfrm>
              <a:off x="6321305" y="6851706"/>
              <a:ext cx="183876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35CC6DB4-5CC0-42FF-B22E-F6A9EA967729}"/>
                </a:ext>
              </a:extLst>
            </p:cNvPr>
            <p:cNvSpPr/>
            <p:nvPr/>
          </p:nvSpPr>
          <p:spPr>
            <a:xfrm flipH="1">
              <a:off x="6959875" y="6851706"/>
              <a:ext cx="183874" cy="106392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EB11B0AF-1468-4C52-9B65-E6190B6B01D4}"/>
                </a:ext>
              </a:extLst>
            </p:cNvPr>
            <p:cNvGrpSpPr/>
            <p:nvPr/>
          </p:nvGrpSpPr>
          <p:grpSpPr>
            <a:xfrm>
              <a:off x="7018995" y="6699291"/>
              <a:ext cx="714569" cy="1890608"/>
              <a:chOff x="3778091" y="528481"/>
              <a:chExt cx="714569" cy="1890608"/>
            </a:xfrm>
          </p:grpSpPr>
          <p:sp>
            <p:nvSpPr>
              <p:cNvPr id="667" name="角丸四角形 177">
                <a:extLst>
                  <a:ext uri="{FF2B5EF4-FFF2-40B4-BE49-F238E27FC236}">
                    <a16:creationId xmlns:a16="http://schemas.microsoft.com/office/drawing/2014/main" id="{0A905298-EB35-48DF-B8CE-35291523CCB7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99098CA1-9CC1-4E9F-988E-BED95EE81652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D6178B8B-EB35-495A-A099-CDD1ED4CF112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674" name="四角形: 角を丸くする 673">
                    <a:extLst>
                      <a:ext uri="{FF2B5EF4-FFF2-40B4-BE49-F238E27FC236}">
                        <a16:creationId xmlns:a16="http://schemas.microsoft.com/office/drawing/2014/main" id="{1AE5A249-4145-440B-819C-332F2EC4A8B8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5" name="四角形: 角を丸くする 674">
                    <a:extLst>
                      <a:ext uri="{FF2B5EF4-FFF2-40B4-BE49-F238E27FC236}">
                        <a16:creationId xmlns:a16="http://schemas.microsoft.com/office/drawing/2014/main" id="{0D5839EE-5CEB-4ECD-BA8C-FCBA5D509CE3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98C6AA0D-0986-4A1D-A157-0A82D4B7822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0C0DBC71-0856-45E3-A78F-A3E1207453F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BC3E0791-D190-4A76-99A3-892EF9654529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69" name="グループ化 668">
                <a:extLst>
                  <a:ext uri="{FF2B5EF4-FFF2-40B4-BE49-F238E27FC236}">
                    <a16:creationId xmlns:a16="http://schemas.microsoft.com/office/drawing/2014/main" id="{C67FD4D8-767D-4D2A-8FD0-58ED2FDE5DF8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670" name="台形 669">
                  <a:extLst>
                    <a:ext uri="{FF2B5EF4-FFF2-40B4-BE49-F238E27FC236}">
                      <a16:creationId xmlns:a16="http://schemas.microsoft.com/office/drawing/2014/main" id="{00BD7331-CFAC-4251-AF87-78F23250A842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71" name="片側の 2 つの角を丸めた四角形 186">
                  <a:extLst>
                    <a:ext uri="{FF2B5EF4-FFF2-40B4-BE49-F238E27FC236}">
                      <a16:creationId xmlns:a16="http://schemas.microsoft.com/office/drawing/2014/main" id="{A46BF188-BADF-44E9-A2F5-5A8FCDD4333B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AB2F82E8-C576-4C9C-B74D-EACA269D70EC}"/>
                </a:ext>
              </a:extLst>
            </p:cNvPr>
            <p:cNvGrpSpPr/>
            <p:nvPr/>
          </p:nvGrpSpPr>
          <p:grpSpPr>
            <a:xfrm flipH="1">
              <a:off x="5546045" y="5660109"/>
              <a:ext cx="752582" cy="2333985"/>
              <a:chOff x="2588585" y="4723323"/>
              <a:chExt cx="380754" cy="1180831"/>
            </a:xfrm>
          </p:grpSpPr>
          <p:sp>
            <p:nvSpPr>
              <p:cNvPr id="665" name="フリーフォーム 519">
                <a:extLst>
                  <a:ext uri="{FF2B5EF4-FFF2-40B4-BE49-F238E27FC236}">
                    <a16:creationId xmlns:a16="http://schemas.microsoft.com/office/drawing/2014/main" id="{A5DC0D2A-FFF6-4E72-908F-F1062DC7FFA2}"/>
                  </a:ext>
                </a:extLst>
              </p:cNvPr>
              <p:cNvSpPr/>
              <p:nvPr/>
            </p:nvSpPr>
            <p:spPr>
              <a:xfrm>
                <a:off x="2588585" y="4726786"/>
                <a:ext cx="380754" cy="1177368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  <a:gd name="connsiteX0" fmla="*/ 0 w 380754"/>
                  <a:gd name="connsiteY0" fmla="*/ 985072 h 1178573"/>
                  <a:gd name="connsiteX1" fmla="*/ 237085 w 380754"/>
                  <a:gd name="connsiteY1" fmla="*/ 549102 h 1178573"/>
                  <a:gd name="connsiteX2" fmla="*/ 237085 w 380754"/>
                  <a:gd name="connsiteY2" fmla="*/ 0 h 1178573"/>
                  <a:gd name="connsiteX3" fmla="*/ 380754 w 380754"/>
                  <a:gd name="connsiteY3" fmla="*/ 0 h 1178573"/>
                  <a:gd name="connsiteX4" fmla="*/ 380754 w 380754"/>
                  <a:gd name="connsiteY4" fmla="*/ 619125 h 1178573"/>
                  <a:gd name="connsiteX5" fmla="*/ 76353 w 380754"/>
                  <a:gd name="connsiteY5" fmla="*/ 1178573 h 1178573"/>
                  <a:gd name="connsiteX0" fmla="*/ 0 w 380754"/>
                  <a:gd name="connsiteY0" fmla="*/ 985072 h 1177368"/>
                  <a:gd name="connsiteX1" fmla="*/ 237085 w 380754"/>
                  <a:gd name="connsiteY1" fmla="*/ 549102 h 1177368"/>
                  <a:gd name="connsiteX2" fmla="*/ 237085 w 380754"/>
                  <a:gd name="connsiteY2" fmla="*/ 0 h 1177368"/>
                  <a:gd name="connsiteX3" fmla="*/ 380754 w 380754"/>
                  <a:gd name="connsiteY3" fmla="*/ 0 h 1177368"/>
                  <a:gd name="connsiteX4" fmla="*/ 380754 w 380754"/>
                  <a:gd name="connsiteY4" fmla="*/ 619125 h 1177368"/>
                  <a:gd name="connsiteX5" fmla="*/ 78763 w 380754"/>
                  <a:gd name="connsiteY5" fmla="*/ 1177368 h 117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77368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78763" y="1177368"/>
                    </a:ln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6" name="正方形/長方形 665">
                <a:extLst>
                  <a:ext uri="{FF2B5EF4-FFF2-40B4-BE49-F238E27FC236}">
                    <a16:creationId xmlns:a16="http://schemas.microsoft.com/office/drawing/2014/main" id="{47B9DB66-4BA5-4A60-90D0-0FE88978D736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E0D7FDF8-0258-408D-90DD-7BD81A88E9EE}"/>
                </a:ext>
              </a:extLst>
            </p:cNvPr>
            <p:cNvGrpSpPr/>
            <p:nvPr/>
          </p:nvGrpSpPr>
          <p:grpSpPr>
            <a:xfrm flipH="1">
              <a:off x="5481954" y="5234793"/>
              <a:ext cx="493550" cy="480408"/>
              <a:chOff x="2700699" y="4463560"/>
              <a:chExt cx="300787" cy="292777"/>
            </a:xfrm>
          </p:grpSpPr>
          <p:sp>
            <p:nvSpPr>
              <p:cNvPr id="656" name="フリーフォーム 549">
                <a:extLst>
                  <a:ext uri="{FF2B5EF4-FFF2-40B4-BE49-F238E27FC236}">
                    <a16:creationId xmlns:a16="http://schemas.microsoft.com/office/drawing/2014/main" id="{38761A24-2238-49E7-A1C7-F4080916B7C4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7" name="角丸四角形 550">
                <a:extLst>
                  <a:ext uri="{FF2B5EF4-FFF2-40B4-BE49-F238E27FC236}">
                    <a16:creationId xmlns:a16="http://schemas.microsoft.com/office/drawing/2014/main" id="{CF989B8F-CE3D-499C-B0B3-E5E475A8207E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8" name="角丸四角形 551">
                <a:extLst>
                  <a:ext uri="{FF2B5EF4-FFF2-40B4-BE49-F238E27FC236}">
                    <a16:creationId xmlns:a16="http://schemas.microsoft.com/office/drawing/2014/main" id="{A0096069-7DD4-411E-B8E4-A4AB1783175B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9" name="角丸四角形 552">
                <a:extLst>
                  <a:ext uri="{FF2B5EF4-FFF2-40B4-BE49-F238E27FC236}">
                    <a16:creationId xmlns:a16="http://schemas.microsoft.com/office/drawing/2014/main" id="{AC270FDB-2054-43D9-A248-855CEA88C8B7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0" name="角丸四角形 553">
                <a:extLst>
                  <a:ext uri="{FF2B5EF4-FFF2-40B4-BE49-F238E27FC236}">
                    <a16:creationId xmlns:a16="http://schemas.microsoft.com/office/drawing/2014/main" id="{DF5E3BDB-C326-487A-87E2-8ACF516B59E7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1" name="角丸四角形 554">
                <a:extLst>
                  <a:ext uri="{FF2B5EF4-FFF2-40B4-BE49-F238E27FC236}">
                    <a16:creationId xmlns:a16="http://schemas.microsoft.com/office/drawing/2014/main" id="{207045C4-071D-41DB-B25E-4BF6404DC846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2" name="角丸四角形 555">
                <a:extLst>
                  <a:ext uri="{FF2B5EF4-FFF2-40B4-BE49-F238E27FC236}">
                    <a16:creationId xmlns:a16="http://schemas.microsoft.com/office/drawing/2014/main" id="{24C6A025-1DAF-4E65-8BC2-4E9E95F6A7B9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3" name="角丸四角形 557">
                <a:extLst>
                  <a:ext uri="{FF2B5EF4-FFF2-40B4-BE49-F238E27FC236}">
                    <a16:creationId xmlns:a16="http://schemas.microsoft.com/office/drawing/2014/main" id="{892D4C3A-8349-4643-A662-EE5367D6230F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64" name="角丸四角形 558">
                <a:extLst>
                  <a:ext uri="{FF2B5EF4-FFF2-40B4-BE49-F238E27FC236}">
                    <a16:creationId xmlns:a16="http://schemas.microsoft.com/office/drawing/2014/main" id="{B667193F-BB1D-4BEB-BCED-A6D1E497FA93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694" name="グループ化 693">
            <a:extLst>
              <a:ext uri="{FF2B5EF4-FFF2-40B4-BE49-F238E27FC236}">
                <a16:creationId xmlns:a16="http://schemas.microsoft.com/office/drawing/2014/main" id="{1E2A2BE2-88A3-4AC5-AEBE-6D4262C39639}"/>
              </a:ext>
            </a:extLst>
          </p:cNvPr>
          <p:cNvGrpSpPr/>
          <p:nvPr/>
        </p:nvGrpSpPr>
        <p:grpSpPr>
          <a:xfrm>
            <a:off x="7947558" y="4319308"/>
            <a:ext cx="1403324" cy="2153736"/>
            <a:chOff x="7375336" y="5241187"/>
            <a:chExt cx="2209254" cy="3390627"/>
          </a:xfrm>
        </p:grpSpPr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1072DC30-9677-4F4A-AADF-608899DF7ACE}"/>
                </a:ext>
              </a:extLst>
            </p:cNvPr>
            <p:cNvGrpSpPr/>
            <p:nvPr/>
          </p:nvGrpSpPr>
          <p:grpSpPr>
            <a:xfrm>
              <a:off x="7845002" y="6070864"/>
              <a:ext cx="1445730" cy="2560950"/>
              <a:chOff x="7672315" y="1708359"/>
              <a:chExt cx="1445730" cy="2560950"/>
            </a:xfrm>
          </p:grpSpPr>
          <p:sp>
            <p:nvSpPr>
              <p:cNvPr id="724" name="正方形/長方形 45">
                <a:extLst>
                  <a:ext uri="{FF2B5EF4-FFF2-40B4-BE49-F238E27FC236}">
                    <a16:creationId xmlns:a16="http://schemas.microsoft.com/office/drawing/2014/main" id="{19D8A70E-81C4-4634-9A45-8452716FEEDD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D51B3206-A90D-496D-A927-841C2F7DE730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743" name="片側の 2 つの角を丸めた四角形 4">
                  <a:extLst>
                    <a:ext uri="{FF2B5EF4-FFF2-40B4-BE49-F238E27FC236}">
                      <a16:creationId xmlns:a16="http://schemas.microsoft.com/office/drawing/2014/main" id="{670B9BA8-B7A6-45A6-A05C-AC5854106F15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4" name="正方形/長方形 743">
                  <a:extLst>
                    <a:ext uri="{FF2B5EF4-FFF2-40B4-BE49-F238E27FC236}">
                      <a16:creationId xmlns:a16="http://schemas.microsoft.com/office/drawing/2014/main" id="{87A3ACB9-B2D9-49A8-8F11-A02CB94384BE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3E404C4D-39EE-41F7-A352-B6C3515A168D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B49E393B-9E15-4A7F-A267-0576ECC60EB7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F8023F47-43DC-41D8-86D8-3E108208E24B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8" name="台形 23">
                  <a:extLst>
                    <a:ext uri="{FF2B5EF4-FFF2-40B4-BE49-F238E27FC236}">
                      <a16:creationId xmlns:a16="http://schemas.microsoft.com/office/drawing/2014/main" id="{DD004332-3082-4274-B29D-BE1052725001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2F02C896-CA74-4D5E-A161-ACBE25CDDDD3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727" name="グループ化 726">
                  <a:extLst>
                    <a:ext uri="{FF2B5EF4-FFF2-40B4-BE49-F238E27FC236}">
                      <a16:creationId xmlns:a16="http://schemas.microsoft.com/office/drawing/2014/main" id="{B9D5E4A7-A201-4B6C-A362-C269FA2C19FB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736" name="グループ化 735">
                    <a:extLst>
                      <a:ext uri="{FF2B5EF4-FFF2-40B4-BE49-F238E27FC236}">
                        <a16:creationId xmlns:a16="http://schemas.microsoft.com/office/drawing/2014/main" id="{A9C63561-A14D-44EE-879D-FA211707DB0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1" name="円/楕円 620">
                      <a:extLst>
                        <a:ext uri="{FF2B5EF4-FFF2-40B4-BE49-F238E27FC236}">
                          <a16:creationId xmlns:a16="http://schemas.microsoft.com/office/drawing/2014/main" id="{40A5F26C-6253-4672-B272-13C6F4CE50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2" name="円/楕円 621">
                      <a:extLst>
                        <a:ext uri="{FF2B5EF4-FFF2-40B4-BE49-F238E27FC236}">
                          <a16:creationId xmlns:a16="http://schemas.microsoft.com/office/drawing/2014/main" id="{589DCE60-A84C-46A4-AB7A-EF40F19F8A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37" name="グループ化 736">
                    <a:extLst>
                      <a:ext uri="{FF2B5EF4-FFF2-40B4-BE49-F238E27FC236}">
                        <a16:creationId xmlns:a16="http://schemas.microsoft.com/office/drawing/2014/main" id="{83D78522-8248-4682-8459-581824593E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39" name="円/楕円 618">
                      <a:extLst>
                        <a:ext uri="{FF2B5EF4-FFF2-40B4-BE49-F238E27FC236}">
                          <a16:creationId xmlns:a16="http://schemas.microsoft.com/office/drawing/2014/main" id="{659372FD-62D9-41A6-99A9-11900FC47F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0" name="円/楕円 619">
                      <a:extLst>
                        <a:ext uri="{FF2B5EF4-FFF2-40B4-BE49-F238E27FC236}">
                          <a16:creationId xmlns:a16="http://schemas.microsoft.com/office/drawing/2014/main" id="{4055D7CA-0918-46D8-B56A-97B65A29E0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38" name="円/楕円 617">
                    <a:extLst>
                      <a:ext uri="{FF2B5EF4-FFF2-40B4-BE49-F238E27FC236}">
                        <a16:creationId xmlns:a16="http://schemas.microsoft.com/office/drawing/2014/main" id="{40E4B1B6-36D6-49E6-8DEB-79868F31FE79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28" name="円/楕円 611">
                  <a:extLst>
                    <a:ext uri="{FF2B5EF4-FFF2-40B4-BE49-F238E27FC236}">
                      <a16:creationId xmlns:a16="http://schemas.microsoft.com/office/drawing/2014/main" id="{058EDA1A-53A4-4243-AEEC-7C863AE8B6BB}"/>
                    </a:ext>
                  </a:extLst>
                </p:cNvPr>
                <p:cNvSpPr/>
                <p:nvPr/>
              </p:nvSpPr>
              <p:spPr>
                <a:xfrm>
                  <a:off x="11429329" y="814302"/>
                  <a:ext cx="118869" cy="69275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9" name="フリーフォーム 612">
                  <a:extLst>
                    <a:ext uri="{FF2B5EF4-FFF2-40B4-BE49-F238E27FC236}">
                      <a16:creationId xmlns:a16="http://schemas.microsoft.com/office/drawing/2014/main" id="{FB37CC66-298F-4C73-BE68-970CEEA94B8F}"/>
                    </a:ext>
                  </a:extLst>
                </p:cNvPr>
                <p:cNvSpPr/>
                <p:nvPr/>
              </p:nvSpPr>
              <p:spPr>
                <a:xfrm>
                  <a:off x="11459444" y="754514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0" name="月 729">
                  <a:extLst>
                    <a:ext uri="{FF2B5EF4-FFF2-40B4-BE49-F238E27FC236}">
                      <a16:creationId xmlns:a16="http://schemas.microsoft.com/office/drawing/2014/main" id="{86B481C7-19D9-4B35-B2A0-465328CC5560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1" name="月 730">
                  <a:extLst>
                    <a:ext uri="{FF2B5EF4-FFF2-40B4-BE49-F238E27FC236}">
                      <a16:creationId xmlns:a16="http://schemas.microsoft.com/office/drawing/2014/main" id="{28AB64FB-9834-4F59-88A5-AB1163796CF0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2" name="月 731">
                  <a:extLst>
                    <a:ext uri="{FF2B5EF4-FFF2-40B4-BE49-F238E27FC236}">
                      <a16:creationId xmlns:a16="http://schemas.microsoft.com/office/drawing/2014/main" id="{61F6A653-873C-4AC6-853E-1A875BA6E93D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3" name="月 732">
                  <a:extLst>
                    <a:ext uri="{FF2B5EF4-FFF2-40B4-BE49-F238E27FC236}">
                      <a16:creationId xmlns:a16="http://schemas.microsoft.com/office/drawing/2014/main" id="{2DC37E1A-C6D0-4ACF-A53E-B38111B3EFE7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4" name="月 733">
                  <a:extLst>
                    <a:ext uri="{FF2B5EF4-FFF2-40B4-BE49-F238E27FC236}">
                      <a16:creationId xmlns:a16="http://schemas.microsoft.com/office/drawing/2014/main" id="{013A42FC-821C-4C8F-91B5-3F2E439CC6C3}"/>
                    </a:ext>
                  </a:extLst>
                </p:cNvPr>
                <p:cNvSpPr/>
                <p:nvPr/>
              </p:nvSpPr>
              <p:spPr>
                <a:xfrm rot="63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5" name="月 734">
                  <a:extLst>
                    <a:ext uri="{FF2B5EF4-FFF2-40B4-BE49-F238E27FC236}">
                      <a16:creationId xmlns:a16="http://schemas.microsoft.com/office/drawing/2014/main" id="{D3F691B1-BF4A-4323-8012-A5CC2C1FC5B2}"/>
                    </a:ext>
                  </a:extLst>
                </p:cNvPr>
                <p:cNvSpPr/>
                <p:nvPr/>
              </p:nvSpPr>
              <p:spPr>
                <a:xfrm rot="45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696" name="円/楕円 27">
              <a:extLst>
                <a:ext uri="{FF2B5EF4-FFF2-40B4-BE49-F238E27FC236}">
                  <a16:creationId xmlns:a16="http://schemas.microsoft.com/office/drawing/2014/main" id="{3C0E3219-FC25-495A-84F7-2A0D67696E6B}"/>
                </a:ext>
              </a:extLst>
            </p:cNvPr>
            <p:cNvSpPr/>
            <p:nvPr/>
          </p:nvSpPr>
          <p:spPr>
            <a:xfrm rot="10800000">
              <a:off x="8302920" y="7175555"/>
              <a:ext cx="523580" cy="30441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10476"/>
                <a:gd name="connsiteY0" fmla="*/ 32883 h 379168"/>
                <a:gd name="connsiteX1" fmla="*/ 1572867 w 3210476"/>
                <a:gd name="connsiteY1" fmla="*/ 69227 h 379168"/>
                <a:gd name="connsiteX2" fmla="*/ 3210476 w 3210476"/>
                <a:gd name="connsiteY2" fmla="*/ 32883 h 379168"/>
                <a:gd name="connsiteX3" fmla="*/ 1605267 w 3210476"/>
                <a:gd name="connsiteY3" fmla="*/ 379168 h 379168"/>
                <a:gd name="connsiteX4" fmla="*/ 58 w 3210476"/>
                <a:gd name="connsiteY4" fmla="*/ 32883 h 379168"/>
                <a:gd name="connsiteX0" fmla="*/ 58 w 3210476"/>
                <a:gd name="connsiteY0" fmla="*/ 47865 h 394150"/>
                <a:gd name="connsiteX1" fmla="*/ 1572865 w 3210476"/>
                <a:gd name="connsiteY1" fmla="*/ 23871 h 394150"/>
                <a:gd name="connsiteX2" fmla="*/ 3210476 w 3210476"/>
                <a:gd name="connsiteY2" fmla="*/ 47865 h 394150"/>
                <a:gd name="connsiteX3" fmla="*/ 1605267 w 3210476"/>
                <a:gd name="connsiteY3" fmla="*/ 394150 h 394150"/>
                <a:gd name="connsiteX4" fmla="*/ 58 w 3210476"/>
                <a:gd name="connsiteY4" fmla="*/ 47865 h 39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94150">
                  <a:moveTo>
                    <a:pt x="58" y="47865"/>
                  </a:moveTo>
                  <a:cubicBezTo>
                    <a:pt x="7704" y="-28373"/>
                    <a:pt x="686333" y="23871"/>
                    <a:pt x="1572865" y="23871"/>
                  </a:cubicBezTo>
                  <a:cubicBezTo>
                    <a:pt x="2459397" y="23871"/>
                    <a:pt x="3210476" y="-43377"/>
                    <a:pt x="3210476" y="47865"/>
                  </a:cubicBezTo>
                  <a:cubicBezTo>
                    <a:pt x="3210476" y="139107"/>
                    <a:pt x="2491799" y="394150"/>
                    <a:pt x="1605267" y="394150"/>
                  </a:cubicBezTo>
                  <a:cubicBezTo>
                    <a:pt x="718735" y="394150"/>
                    <a:pt x="-7588" y="124103"/>
                    <a:pt x="58" y="4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CF7CB09B-21D6-42B6-B734-210508B41744}"/>
                </a:ext>
              </a:extLst>
            </p:cNvPr>
            <p:cNvSpPr/>
            <p:nvPr/>
          </p:nvSpPr>
          <p:spPr>
            <a:xfrm>
              <a:off x="8176818" y="6800566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784AF915-BE67-4B0F-8966-186152CEC249}"/>
                </a:ext>
              </a:extLst>
            </p:cNvPr>
            <p:cNvSpPr/>
            <p:nvPr/>
          </p:nvSpPr>
          <p:spPr>
            <a:xfrm flipH="1">
              <a:off x="8815388" y="6800566"/>
              <a:ext cx="143149" cy="208671"/>
            </a:xfrm>
            <a:custGeom>
              <a:avLst/>
              <a:gdLst>
                <a:gd name="connsiteX0" fmla="*/ 18949 w 130110"/>
                <a:gd name="connsiteY0" fmla="*/ 0 h 180311"/>
                <a:gd name="connsiteX1" fmla="*/ 122688 w 130110"/>
                <a:gd name="connsiteY1" fmla="*/ 27797 h 180311"/>
                <a:gd name="connsiteX2" fmla="*/ 124998 w 130110"/>
                <a:gd name="connsiteY2" fmla="*/ 33368 h 180311"/>
                <a:gd name="connsiteX3" fmla="*/ 130110 w 130110"/>
                <a:gd name="connsiteY3" fmla="*/ 74539 h 180311"/>
                <a:gd name="connsiteX4" fmla="*/ 65055 w 130110"/>
                <a:gd name="connsiteY4" fmla="*/ 180311 h 180311"/>
                <a:gd name="connsiteX5" fmla="*/ 0 w 130110"/>
                <a:gd name="connsiteY5" fmla="*/ 74539 h 180311"/>
                <a:gd name="connsiteX6" fmla="*/ 5112 w 130110"/>
                <a:gd name="connsiteY6" fmla="*/ 33368 h 18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110" h="180311">
                  <a:moveTo>
                    <a:pt x="18949" y="0"/>
                  </a:moveTo>
                  <a:lnTo>
                    <a:pt x="122688" y="27797"/>
                  </a:lnTo>
                  <a:lnTo>
                    <a:pt x="124998" y="33368"/>
                  </a:lnTo>
                  <a:cubicBezTo>
                    <a:pt x="128290" y="46022"/>
                    <a:pt x="130110" y="59935"/>
                    <a:pt x="130110" y="74539"/>
                  </a:cubicBezTo>
                  <a:cubicBezTo>
                    <a:pt x="130110" y="132955"/>
                    <a:pt x="100984" y="180311"/>
                    <a:pt x="65055" y="180311"/>
                  </a:cubicBezTo>
                  <a:cubicBezTo>
                    <a:pt x="29126" y="180311"/>
                    <a:pt x="0" y="132955"/>
                    <a:pt x="0" y="74539"/>
                  </a:cubicBezTo>
                  <a:cubicBezTo>
                    <a:pt x="0" y="59935"/>
                    <a:pt x="1820" y="46022"/>
                    <a:pt x="5112" y="333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C915365B-0E9F-41C9-BA2B-86EBB4951240}"/>
                </a:ext>
              </a:extLst>
            </p:cNvPr>
            <p:cNvGrpSpPr/>
            <p:nvPr/>
          </p:nvGrpSpPr>
          <p:grpSpPr>
            <a:xfrm>
              <a:off x="8870021" y="6699291"/>
              <a:ext cx="714569" cy="1890608"/>
              <a:chOff x="3778091" y="528481"/>
              <a:chExt cx="714569" cy="1890608"/>
            </a:xfrm>
          </p:grpSpPr>
          <p:sp>
            <p:nvSpPr>
              <p:cNvPr id="713" name="角丸四角形 177">
                <a:extLst>
                  <a:ext uri="{FF2B5EF4-FFF2-40B4-BE49-F238E27FC236}">
                    <a16:creationId xmlns:a16="http://schemas.microsoft.com/office/drawing/2014/main" id="{0F63313A-E0D4-4CEA-B438-004B9DFF8AFA}"/>
                  </a:ext>
                </a:extLst>
              </p:cNvPr>
              <p:cNvSpPr/>
              <p:nvPr/>
            </p:nvSpPr>
            <p:spPr>
              <a:xfrm rot="13500000">
                <a:off x="3744991" y="1774611"/>
                <a:ext cx="950831" cy="33812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E7A79F57-8E7E-43DB-99F3-E524B91F8886}"/>
                  </a:ext>
                </a:extLst>
              </p:cNvPr>
              <p:cNvGrpSpPr/>
              <p:nvPr/>
            </p:nvGrpSpPr>
            <p:grpSpPr>
              <a:xfrm>
                <a:off x="3778091" y="528481"/>
                <a:ext cx="480834" cy="855306"/>
                <a:chOff x="7183311" y="1414825"/>
                <a:chExt cx="412880" cy="734430"/>
              </a:xfrm>
            </p:grpSpPr>
            <p:grpSp>
              <p:nvGrpSpPr>
                <p:cNvPr id="718" name="グループ化 717">
                  <a:extLst>
                    <a:ext uri="{FF2B5EF4-FFF2-40B4-BE49-F238E27FC236}">
                      <a16:creationId xmlns:a16="http://schemas.microsoft.com/office/drawing/2014/main" id="{05832497-697E-4A02-8A94-BDD1D433127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720" name="四角形: 角を丸くする 719">
                    <a:extLst>
                      <a:ext uri="{FF2B5EF4-FFF2-40B4-BE49-F238E27FC236}">
                        <a16:creationId xmlns:a16="http://schemas.microsoft.com/office/drawing/2014/main" id="{E5DFD897-A6F2-4610-9978-C9FE5728C9FA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1" name="四角形: 角を丸くする 720">
                    <a:extLst>
                      <a:ext uri="{FF2B5EF4-FFF2-40B4-BE49-F238E27FC236}">
                        <a16:creationId xmlns:a16="http://schemas.microsoft.com/office/drawing/2014/main" id="{554E2D4A-BE98-4F1C-AC04-270506EB8A6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ysClr val="windowText" lastClr="000000"/>
                      </a:gs>
                      <a:gs pos="100000">
                        <a:sysClr val="windowText" lastClr="000000"/>
                      </a:gs>
                      <a:gs pos="50000">
                        <a:sysClr val="windowText" lastClr="000000">
                          <a:lumMod val="65000"/>
                          <a:lumOff val="3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2" name="フリーフォーム: 図形 721">
                    <a:extLst>
                      <a:ext uri="{FF2B5EF4-FFF2-40B4-BE49-F238E27FC236}">
                        <a16:creationId xmlns:a16="http://schemas.microsoft.com/office/drawing/2014/main" id="{967748FF-74E9-464D-8812-E5582551FEFD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14B178D7-61D4-42FD-ABCC-C141BA51A34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A6B1F5DC-89ED-4312-B091-BDFD8470BCE6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09E3CF92-94C8-4DC7-8F50-88C0E6F0A268}"/>
                  </a:ext>
                </a:extLst>
              </p:cNvPr>
              <p:cNvGrpSpPr/>
              <p:nvPr/>
            </p:nvGrpSpPr>
            <p:grpSpPr>
              <a:xfrm>
                <a:off x="3979259" y="1184774"/>
                <a:ext cx="513401" cy="1155406"/>
                <a:chOff x="7317555" y="1960384"/>
                <a:chExt cx="513401" cy="1155406"/>
              </a:xfrm>
            </p:grpSpPr>
            <p:sp>
              <p:nvSpPr>
                <p:cNvPr id="716" name="台形 715">
                  <a:extLst>
                    <a:ext uri="{FF2B5EF4-FFF2-40B4-BE49-F238E27FC236}">
                      <a16:creationId xmlns:a16="http://schemas.microsoft.com/office/drawing/2014/main" id="{9E4BC277-7B3D-4103-9389-12DDDF4AB8E2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7" name="片側の 2 つの角を丸めた四角形 186">
                  <a:extLst>
                    <a:ext uri="{FF2B5EF4-FFF2-40B4-BE49-F238E27FC236}">
                      <a16:creationId xmlns:a16="http://schemas.microsoft.com/office/drawing/2014/main" id="{6BAA0B0B-2D5F-4FE7-8CFD-C361A9C2E54D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4CB8D544-8DCA-4120-AF60-7F6B45A5DD0C}"/>
                </a:ext>
              </a:extLst>
            </p:cNvPr>
            <p:cNvGrpSpPr/>
            <p:nvPr/>
          </p:nvGrpSpPr>
          <p:grpSpPr>
            <a:xfrm flipH="1">
              <a:off x="7439427" y="5666504"/>
              <a:ext cx="752582" cy="2245878"/>
              <a:chOff x="2588585" y="4723323"/>
              <a:chExt cx="380754" cy="1136255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711" name="フリーフォーム 519">
                <a:extLst>
                  <a:ext uri="{FF2B5EF4-FFF2-40B4-BE49-F238E27FC236}">
                    <a16:creationId xmlns:a16="http://schemas.microsoft.com/office/drawing/2014/main" id="{F3364A9F-055F-473F-AD94-F169CC50B039}"/>
                  </a:ext>
                </a:extLst>
              </p:cNvPr>
              <p:cNvSpPr/>
              <p:nvPr/>
            </p:nvSpPr>
            <p:spPr>
              <a:xfrm>
                <a:off x="2588585" y="4726785"/>
                <a:ext cx="380754" cy="1132793"/>
              </a:xfrm>
              <a:custGeom>
                <a:avLst/>
                <a:gdLst>
                  <a:gd name="connsiteX0" fmla="*/ 733928 w 877597"/>
                  <a:gd name="connsiteY0" fmla="*/ 0 h 1523234"/>
                  <a:gd name="connsiteX1" fmla="*/ 877597 w 877597"/>
                  <a:gd name="connsiteY1" fmla="*/ 0 h 1523234"/>
                  <a:gd name="connsiteX2" fmla="*/ 877597 w 877597"/>
                  <a:gd name="connsiteY2" fmla="*/ 619125 h 1523234"/>
                  <a:gd name="connsiteX3" fmla="*/ 598496 w 877597"/>
                  <a:gd name="connsiteY3" fmla="*/ 1132793 h 1523234"/>
                  <a:gd name="connsiteX4" fmla="*/ 598496 w 877597"/>
                  <a:gd name="connsiteY4" fmla="*/ 1523234 h 1523234"/>
                  <a:gd name="connsiteX5" fmla="*/ 0 w 877597"/>
                  <a:gd name="connsiteY5" fmla="*/ 1523234 h 1523234"/>
                  <a:gd name="connsiteX6" fmla="*/ 0 w 877597"/>
                  <a:gd name="connsiteY6" fmla="*/ 1074767 h 1523234"/>
                  <a:gd name="connsiteX7" fmla="*/ 89695 w 877597"/>
                  <a:gd name="connsiteY7" fmla="*/ 985072 h 1523234"/>
                  <a:gd name="connsiteX8" fmla="*/ 496843 w 877597"/>
                  <a:gd name="connsiteY8" fmla="*/ 985072 h 1523234"/>
                  <a:gd name="connsiteX9" fmla="*/ 733928 w 877597"/>
                  <a:gd name="connsiteY9" fmla="*/ 549102 h 1523234"/>
                  <a:gd name="connsiteX0" fmla="*/ 0 w 877597"/>
                  <a:gd name="connsiteY0" fmla="*/ 1523234 h 1614674"/>
                  <a:gd name="connsiteX1" fmla="*/ 0 w 877597"/>
                  <a:gd name="connsiteY1" fmla="*/ 1074767 h 1614674"/>
                  <a:gd name="connsiteX2" fmla="*/ 89695 w 877597"/>
                  <a:gd name="connsiteY2" fmla="*/ 985072 h 1614674"/>
                  <a:gd name="connsiteX3" fmla="*/ 496843 w 877597"/>
                  <a:gd name="connsiteY3" fmla="*/ 985072 h 1614674"/>
                  <a:gd name="connsiteX4" fmla="*/ 733928 w 877597"/>
                  <a:gd name="connsiteY4" fmla="*/ 549102 h 1614674"/>
                  <a:gd name="connsiteX5" fmla="*/ 733928 w 877597"/>
                  <a:gd name="connsiteY5" fmla="*/ 0 h 1614674"/>
                  <a:gd name="connsiteX6" fmla="*/ 877597 w 877597"/>
                  <a:gd name="connsiteY6" fmla="*/ 0 h 1614674"/>
                  <a:gd name="connsiteX7" fmla="*/ 877597 w 877597"/>
                  <a:gd name="connsiteY7" fmla="*/ 619125 h 1614674"/>
                  <a:gd name="connsiteX8" fmla="*/ 598496 w 877597"/>
                  <a:gd name="connsiteY8" fmla="*/ 1132793 h 1614674"/>
                  <a:gd name="connsiteX9" fmla="*/ 598496 w 877597"/>
                  <a:gd name="connsiteY9" fmla="*/ 1523234 h 1614674"/>
                  <a:gd name="connsiteX10" fmla="*/ 91440 w 877597"/>
                  <a:gd name="connsiteY10" fmla="*/ 1614674 h 1614674"/>
                  <a:gd name="connsiteX0" fmla="*/ 0 w 877597"/>
                  <a:gd name="connsiteY0" fmla="*/ 1074767 h 1614674"/>
                  <a:gd name="connsiteX1" fmla="*/ 89695 w 877597"/>
                  <a:gd name="connsiteY1" fmla="*/ 985072 h 1614674"/>
                  <a:gd name="connsiteX2" fmla="*/ 496843 w 877597"/>
                  <a:gd name="connsiteY2" fmla="*/ 985072 h 1614674"/>
                  <a:gd name="connsiteX3" fmla="*/ 733928 w 877597"/>
                  <a:gd name="connsiteY3" fmla="*/ 549102 h 1614674"/>
                  <a:gd name="connsiteX4" fmla="*/ 733928 w 877597"/>
                  <a:gd name="connsiteY4" fmla="*/ 0 h 1614674"/>
                  <a:gd name="connsiteX5" fmla="*/ 877597 w 877597"/>
                  <a:gd name="connsiteY5" fmla="*/ 0 h 1614674"/>
                  <a:gd name="connsiteX6" fmla="*/ 877597 w 877597"/>
                  <a:gd name="connsiteY6" fmla="*/ 619125 h 1614674"/>
                  <a:gd name="connsiteX7" fmla="*/ 598496 w 877597"/>
                  <a:gd name="connsiteY7" fmla="*/ 1132793 h 1614674"/>
                  <a:gd name="connsiteX8" fmla="*/ 598496 w 877597"/>
                  <a:gd name="connsiteY8" fmla="*/ 1523234 h 1614674"/>
                  <a:gd name="connsiteX9" fmla="*/ 91440 w 877597"/>
                  <a:gd name="connsiteY9" fmla="*/ 1614674 h 1614674"/>
                  <a:gd name="connsiteX0" fmla="*/ 0 w 787902"/>
                  <a:gd name="connsiteY0" fmla="*/ 985072 h 1614674"/>
                  <a:gd name="connsiteX1" fmla="*/ 407148 w 787902"/>
                  <a:gd name="connsiteY1" fmla="*/ 985072 h 1614674"/>
                  <a:gd name="connsiteX2" fmla="*/ 644233 w 787902"/>
                  <a:gd name="connsiteY2" fmla="*/ 549102 h 1614674"/>
                  <a:gd name="connsiteX3" fmla="*/ 644233 w 787902"/>
                  <a:gd name="connsiteY3" fmla="*/ 0 h 1614674"/>
                  <a:gd name="connsiteX4" fmla="*/ 787902 w 787902"/>
                  <a:gd name="connsiteY4" fmla="*/ 0 h 1614674"/>
                  <a:gd name="connsiteX5" fmla="*/ 787902 w 787902"/>
                  <a:gd name="connsiteY5" fmla="*/ 619125 h 1614674"/>
                  <a:gd name="connsiteX6" fmla="*/ 508801 w 787902"/>
                  <a:gd name="connsiteY6" fmla="*/ 1132793 h 1614674"/>
                  <a:gd name="connsiteX7" fmla="*/ 508801 w 787902"/>
                  <a:gd name="connsiteY7" fmla="*/ 1523234 h 1614674"/>
                  <a:gd name="connsiteX8" fmla="*/ 1745 w 787902"/>
                  <a:gd name="connsiteY8" fmla="*/ 1614674 h 1614674"/>
                  <a:gd name="connsiteX0" fmla="*/ 405403 w 786157"/>
                  <a:gd name="connsiteY0" fmla="*/ 985072 h 1614674"/>
                  <a:gd name="connsiteX1" fmla="*/ 642488 w 786157"/>
                  <a:gd name="connsiteY1" fmla="*/ 549102 h 1614674"/>
                  <a:gd name="connsiteX2" fmla="*/ 642488 w 786157"/>
                  <a:gd name="connsiteY2" fmla="*/ 0 h 1614674"/>
                  <a:gd name="connsiteX3" fmla="*/ 786157 w 786157"/>
                  <a:gd name="connsiteY3" fmla="*/ 0 h 1614674"/>
                  <a:gd name="connsiteX4" fmla="*/ 786157 w 786157"/>
                  <a:gd name="connsiteY4" fmla="*/ 619125 h 1614674"/>
                  <a:gd name="connsiteX5" fmla="*/ 507056 w 786157"/>
                  <a:gd name="connsiteY5" fmla="*/ 1132793 h 1614674"/>
                  <a:gd name="connsiteX6" fmla="*/ 507056 w 786157"/>
                  <a:gd name="connsiteY6" fmla="*/ 1523234 h 1614674"/>
                  <a:gd name="connsiteX7" fmla="*/ 0 w 786157"/>
                  <a:gd name="connsiteY7" fmla="*/ 1614674 h 1614674"/>
                  <a:gd name="connsiteX0" fmla="*/ 0 w 380754"/>
                  <a:gd name="connsiteY0" fmla="*/ 985072 h 1523234"/>
                  <a:gd name="connsiteX1" fmla="*/ 237085 w 380754"/>
                  <a:gd name="connsiteY1" fmla="*/ 549102 h 1523234"/>
                  <a:gd name="connsiteX2" fmla="*/ 237085 w 380754"/>
                  <a:gd name="connsiteY2" fmla="*/ 0 h 1523234"/>
                  <a:gd name="connsiteX3" fmla="*/ 380754 w 380754"/>
                  <a:gd name="connsiteY3" fmla="*/ 0 h 1523234"/>
                  <a:gd name="connsiteX4" fmla="*/ 380754 w 380754"/>
                  <a:gd name="connsiteY4" fmla="*/ 619125 h 1523234"/>
                  <a:gd name="connsiteX5" fmla="*/ 101653 w 380754"/>
                  <a:gd name="connsiteY5" fmla="*/ 1132793 h 1523234"/>
                  <a:gd name="connsiteX6" fmla="*/ 101653 w 380754"/>
                  <a:gd name="connsiteY6" fmla="*/ 1523234 h 1523234"/>
                  <a:gd name="connsiteX0" fmla="*/ 0 w 380754"/>
                  <a:gd name="connsiteY0" fmla="*/ 985072 h 1132793"/>
                  <a:gd name="connsiteX1" fmla="*/ 237085 w 380754"/>
                  <a:gd name="connsiteY1" fmla="*/ 549102 h 1132793"/>
                  <a:gd name="connsiteX2" fmla="*/ 237085 w 380754"/>
                  <a:gd name="connsiteY2" fmla="*/ 0 h 1132793"/>
                  <a:gd name="connsiteX3" fmla="*/ 380754 w 380754"/>
                  <a:gd name="connsiteY3" fmla="*/ 0 h 1132793"/>
                  <a:gd name="connsiteX4" fmla="*/ 380754 w 380754"/>
                  <a:gd name="connsiteY4" fmla="*/ 619125 h 1132793"/>
                  <a:gd name="connsiteX5" fmla="*/ 101653 w 380754"/>
                  <a:gd name="connsiteY5" fmla="*/ 1132793 h 1132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754" h="1132793">
                    <a:moveTo>
                      <a:pt x="0" y="985072"/>
                    </a:moveTo>
                    <a:lnTo>
                      <a:pt x="237085" y="549102"/>
                    </a:lnTo>
                    <a:lnTo>
                      <a:pt x="237085" y="0"/>
                    </a:lnTo>
                    <a:lnTo>
                      <a:pt x="380754" y="0"/>
                    </a:lnTo>
                    <a:lnTo>
                      <a:pt x="380754" y="619125"/>
                    </a:lnTo>
                    <a:lnTo>
                      <a:pt x="101653" y="1132793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12" name="正方形/長方形 711">
                <a:extLst>
                  <a:ext uri="{FF2B5EF4-FFF2-40B4-BE49-F238E27FC236}">
                    <a16:creationId xmlns:a16="http://schemas.microsoft.com/office/drawing/2014/main" id="{0588F6AC-F88A-4313-9C4A-46276B8E837E}"/>
                  </a:ext>
                </a:extLst>
              </p:cNvPr>
              <p:cNvSpPr/>
              <p:nvPr/>
            </p:nvSpPr>
            <p:spPr>
              <a:xfrm>
                <a:off x="2822248" y="4723323"/>
                <a:ext cx="147090" cy="58392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C06D41A7-E939-4FB0-A33A-0B9E981A953F}"/>
                </a:ext>
              </a:extLst>
            </p:cNvPr>
            <p:cNvGrpSpPr/>
            <p:nvPr/>
          </p:nvGrpSpPr>
          <p:grpSpPr>
            <a:xfrm flipH="1">
              <a:off x="7375336" y="5241187"/>
              <a:ext cx="493550" cy="480408"/>
              <a:chOff x="2700699" y="4463560"/>
              <a:chExt cx="300787" cy="292777"/>
            </a:xfrm>
          </p:grpSpPr>
          <p:sp>
            <p:nvSpPr>
              <p:cNvPr id="702" name="フリーフォーム 549">
                <a:extLst>
                  <a:ext uri="{FF2B5EF4-FFF2-40B4-BE49-F238E27FC236}">
                    <a16:creationId xmlns:a16="http://schemas.microsoft.com/office/drawing/2014/main" id="{9DB54ADC-561D-4182-A951-1D5294553315}"/>
                  </a:ext>
                </a:extLst>
              </p:cNvPr>
              <p:cNvSpPr/>
              <p:nvPr/>
            </p:nvSpPr>
            <p:spPr>
              <a:xfrm>
                <a:off x="2707501" y="4525193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03" name="角丸四角形 550">
                <a:extLst>
                  <a:ext uri="{FF2B5EF4-FFF2-40B4-BE49-F238E27FC236}">
                    <a16:creationId xmlns:a16="http://schemas.microsoft.com/office/drawing/2014/main" id="{A220CB39-5C03-409B-A7EA-04E9483C8CCF}"/>
                  </a:ext>
                </a:extLst>
              </p:cNvPr>
              <p:cNvSpPr/>
              <p:nvPr/>
            </p:nvSpPr>
            <p:spPr>
              <a:xfrm rot="20700000">
                <a:off x="2921300" y="4483202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04" name="角丸四角形 551">
                <a:extLst>
                  <a:ext uri="{FF2B5EF4-FFF2-40B4-BE49-F238E27FC236}">
                    <a16:creationId xmlns:a16="http://schemas.microsoft.com/office/drawing/2014/main" id="{BF9E1D94-91AF-41A3-B4B4-146362EF4C08}"/>
                  </a:ext>
                </a:extLst>
              </p:cNvPr>
              <p:cNvSpPr/>
              <p:nvPr/>
            </p:nvSpPr>
            <p:spPr>
              <a:xfrm rot="20700000">
                <a:off x="2860969" y="4499368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05" name="角丸四角形 552">
                <a:extLst>
                  <a:ext uri="{FF2B5EF4-FFF2-40B4-BE49-F238E27FC236}">
                    <a16:creationId xmlns:a16="http://schemas.microsoft.com/office/drawing/2014/main" id="{59ED2978-13BF-44A2-B90A-968DCA25C760}"/>
                  </a:ext>
                </a:extLst>
              </p:cNvPr>
              <p:cNvSpPr/>
              <p:nvPr/>
            </p:nvSpPr>
            <p:spPr>
              <a:xfrm rot="20700000">
                <a:off x="2800639" y="4515533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06" name="角丸四角形 553">
                <a:extLst>
                  <a:ext uri="{FF2B5EF4-FFF2-40B4-BE49-F238E27FC236}">
                    <a16:creationId xmlns:a16="http://schemas.microsoft.com/office/drawing/2014/main" id="{A47B5287-22DE-45FD-91DD-B70F39D1EACA}"/>
                  </a:ext>
                </a:extLst>
              </p:cNvPr>
              <p:cNvSpPr/>
              <p:nvPr/>
            </p:nvSpPr>
            <p:spPr>
              <a:xfrm rot="20700000">
                <a:off x="2916036" y="4463560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07" name="角丸四角形 554">
                <a:extLst>
                  <a:ext uri="{FF2B5EF4-FFF2-40B4-BE49-F238E27FC236}">
                    <a16:creationId xmlns:a16="http://schemas.microsoft.com/office/drawing/2014/main" id="{9CD25323-7F6F-451C-84DD-BA80B0B90FD0}"/>
                  </a:ext>
                </a:extLst>
              </p:cNvPr>
              <p:cNvSpPr/>
              <p:nvPr/>
            </p:nvSpPr>
            <p:spPr>
              <a:xfrm rot="20700000">
                <a:off x="2855706" y="4479726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08" name="角丸四角形 555">
                <a:extLst>
                  <a:ext uri="{FF2B5EF4-FFF2-40B4-BE49-F238E27FC236}">
                    <a16:creationId xmlns:a16="http://schemas.microsoft.com/office/drawing/2014/main" id="{300D0E3B-3449-468A-97CB-0107B4237C55}"/>
                  </a:ext>
                </a:extLst>
              </p:cNvPr>
              <p:cNvSpPr/>
              <p:nvPr/>
            </p:nvSpPr>
            <p:spPr>
              <a:xfrm rot="20700000">
                <a:off x="2795376" y="4495891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09" name="角丸四角形 557">
                <a:extLst>
                  <a:ext uri="{FF2B5EF4-FFF2-40B4-BE49-F238E27FC236}">
                    <a16:creationId xmlns:a16="http://schemas.microsoft.com/office/drawing/2014/main" id="{3C47CF1E-BBEF-4BE2-91FB-063753A63842}"/>
                  </a:ext>
                </a:extLst>
              </p:cNvPr>
              <p:cNvSpPr/>
              <p:nvPr/>
            </p:nvSpPr>
            <p:spPr>
              <a:xfrm rot="20700000">
                <a:off x="2735045" y="4512057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10" name="角丸四角形 558">
                <a:extLst>
                  <a:ext uri="{FF2B5EF4-FFF2-40B4-BE49-F238E27FC236}">
                    <a16:creationId xmlns:a16="http://schemas.microsoft.com/office/drawing/2014/main" id="{C2C4AC22-2D0B-4D61-B6CA-2A238E19D64A}"/>
                  </a:ext>
                </a:extLst>
              </p:cNvPr>
              <p:cNvSpPr/>
              <p:nvPr/>
            </p:nvSpPr>
            <p:spPr>
              <a:xfrm rot="5400000">
                <a:off x="2733372" y="4566559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pptx923_電話クレームを入れる男性</dc:title>
  <dc:subject>pptx923_電話クレームを入れる男性</dc:subject>
  <dc:creator>digipot.net</dc:creator>
  <cp:revision>1</cp:revision>
  <dcterms:created xsi:type="dcterms:W3CDTF">2018-05-20T00:31:01Z</dcterms:created>
  <dcterms:modified xsi:type="dcterms:W3CDTF">2018-12-26T16:16:13Z</dcterms:modified>
  <cp:version>1</cp:version>
</cp:coreProperties>
</file>